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4" r:id="rId2"/>
  </p:sldMasterIdLst>
  <p:notesMasterIdLst>
    <p:notesMasterId r:id="rId18"/>
  </p:notesMasterIdLst>
  <p:sldIdLst>
    <p:sldId id="262" r:id="rId3"/>
    <p:sldId id="308" r:id="rId4"/>
    <p:sldId id="273" r:id="rId5"/>
    <p:sldId id="272" r:id="rId6"/>
    <p:sldId id="265" r:id="rId7"/>
    <p:sldId id="267" r:id="rId8"/>
    <p:sldId id="276" r:id="rId9"/>
    <p:sldId id="278" r:id="rId10"/>
    <p:sldId id="286" r:id="rId11"/>
    <p:sldId id="288" r:id="rId12"/>
    <p:sldId id="280" r:id="rId13"/>
    <p:sldId id="290" r:id="rId14"/>
    <p:sldId id="302" r:id="rId15"/>
    <p:sldId id="292" r:id="rId16"/>
    <p:sldId id="303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3399FF"/>
    <a:srgbClr val="1C5E94"/>
    <a:srgbClr val="2F0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23DC8-5E55-4345-A647-07C30F9CEF62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7F5906-4F3B-4442-84F6-9F241A90CC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23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F5906-4F3B-4442-84F6-9F241A90CC2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232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F5906-4F3B-4442-84F6-9F241A90CC2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232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F5906-4F3B-4442-84F6-9F241A90CC2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404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F5906-4F3B-4442-84F6-9F241A90CC2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544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F5906-4F3B-4442-84F6-9F241A90CC2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3680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F5906-4F3B-4442-84F6-9F241A90CC22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211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F5906-4F3B-4442-84F6-9F241A90CC22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64961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7F5906-4F3B-4442-84F6-9F241A90CC22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845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4"/>
          <p:cNvGrpSpPr>
            <a:grpSpLocks/>
          </p:cNvGrpSpPr>
          <p:nvPr/>
        </p:nvGrpSpPr>
        <p:grpSpPr bwMode="auto">
          <a:xfrm>
            <a:off x="-30163" y="6350"/>
            <a:ext cx="9194801" cy="6834188"/>
            <a:chOff x="-19" y="4"/>
            <a:chExt cx="5792" cy="4305"/>
          </a:xfrm>
        </p:grpSpPr>
        <p:grpSp>
          <p:nvGrpSpPr>
            <p:cNvPr id="5" name="Group 43"/>
            <p:cNvGrpSpPr>
              <a:grpSpLocks/>
            </p:cNvGrpSpPr>
            <p:nvPr/>
          </p:nvGrpSpPr>
          <p:grpSpPr bwMode="auto">
            <a:xfrm>
              <a:off x="57" y="4"/>
              <a:ext cx="5603" cy="232"/>
              <a:chOff x="57" y="4"/>
              <a:chExt cx="5603" cy="232"/>
            </a:xfrm>
          </p:grpSpPr>
          <p:sp>
            <p:nvSpPr>
              <p:cNvPr id="116" name="AutoShape 2"/>
              <p:cNvSpPr>
                <a:spLocks noChangeArrowheads="1"/>
              </p:cNvSpPr>
              <p:nvPr/>
            </p:nvSpPr>
            <p:spPr bwMode="auto">
              <a:xfrm flipH="1">
                <a:off x="57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7" name="AutoShape 3"/>
              <p:cNvSpPr>
                <a:spLocks noChangeArrowheads="1"/>
              </p:cNvSpPr>
              <p:nvPr/>
            </p:nvSpPr>
            <p:spPr bwMode="auto">
              <a:xfrm rot="10800000">
                <a:off x="19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8" name="AutoShape 4"/>
              <p:cNvSpPr>
                <a:spLocks noChangeArrowheads="1"/>
              </p:cNvSpPr>
              <p:nvPr/>
            </p:nvSpPr>
            <p:spPr bwMode="auto">
              <a:xfrm flipH="1">
                <a:off x="32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9" name="AutoShape 5"/>
              <p:cNvSpPr>
                <a:spLocks noChangeArrowheads="1"/>
              </p:cNvSpPr>
              <p:nvPr/>
            </p:nvSpPr>
            <p:spPr bwMode="auto">
              <a:xfrm rot="10800000">
                <a:off x="460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0" name="AutoShape 6"/>
              <p:cNvSpPr>
                <a:spLocks noChangeArrowheads="1"/>
              </p:cNvSpPr>
              <p:nvPr/>
            </p:nvSpPr>
            <p:spPr bwMode="auto">
              <a:xfrm flipH="1">
                <a:off x="593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1" name="AutoShape 7"/>
              <p:cNvSpPr>
                <a:spLocks noChangeArrowheads="1"/>
              </p:cNvSpPr>
              <p:nvPr/>
            </p:nvSpPr>
            <p:spPr bwMode="auto">
              <a:xfrm rot="10800000">
                <a:off x="726" y="4"/>
                <a:ext cx="273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2" name="AutoShape 8"/>
              <p:cNvSpPr>
                <a:spLocks noChangeArrowheads="1"/>
              </p:cNvSpPr>
              <p:nvPr/>
            </p:nvSpPr>
            <p:spPr bwMode="auto">
              <a:xfrm flipH="1">
                <a:off x="860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3" name="AutoShape 9"/>
              <p:cNvSpPr>
                <a:spLocks noChangeArrowheads="1"/>
              </p:cNvSpPr>
              <p:nvPr/>
            </p:nvSpPr>
            <p:spPr bwMode="auto">
              <a:xfrm rot="10800000">
                <a:off x="98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4" name="AutoShape 10"/>
              <p:cNvSpPr>
                <a:spLocks noChangeArrowheads="1"/>
              </p:cNvSpPr>
              <p:nvPr/>
            </p:nvSpPr>
            <p:spPr bwMode="auto">
              <a:xfrm flipH="1">
                <a:off x="1125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5" name="AutoShape 11"/>
              <p:cNvSpPr>
                <a:spLocks noChangeArrowheads="1"/>
              </p:cNvSpPr>
              <p:nvPr/>
            </p:nvSpPr>
            <p:spPr bwMode="auto">
              <a:xfrm rot="10800000">
                <a:off x="125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6" name="AutoShape 12"/>
              <p:cNvSpPr>
                <a:spLocks noChangeArrowheads="1"/>
              </p:cNvSpPr>
              <p:nvPr/>
            </p:nvSpPr>
            <p:spPr bwMode="auto">
              <a:xfrm flipH="1">
                <a:off x="138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7" name="AutoShape 13"/>
              <p:cNvSpPr>
                <a:spLocks noChangeArrowheads="1"/>
              </p:cNvSpPr>
              <p:nvPr/>
            </p:nvSpPr>
            <p:spPr bwMode="auto">
              <a:xfrm rot="10800000">
                <a:off x="1522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8" name="AutoShape 14"/>
              <p:cNvSpPr>
                <a:spLocks noChangeArrowheads="1"/>
              </p:cNvSpPr>
              <p:nvPr/>
            </p:nvSpPr>
            <p:spPr bwMode="auto">
              <a:xfrm flipH="1">
                <a:off x="1656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9" name="AutoShape 15"/>
              <p:cNvSpPr>
                <a:spLocks noChangeArrowheads="1"/>
              </p:cNvSpPr>
              <p:nvPr/>
            </p:nvSpPr>
            <p:spPr bwMode="auto">
              <a:xfrm rot="10800000">
                <a:off x="178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0" name="AutoShape 16"/>
              <p:cNvSpPr>
                <a:spLocks noChangeArrowheads="1"/>
              </p:cNvSpPr>
              <p:nvPr/>
            </p:nvSpPr>
            <p:spPr bwMode="auto">
              <a:xfrm flipH="1">
                <a:off x="1920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1" name="AutoShape 17"/>
              <p:cNvSpPr>
                <a:spLocks noChangeArrowheads="1"/>
              </p:cNvSpPr>
              <p:nvPr/>
            </p:nvSpPr>
            <p:spPr bwMode="auto">
              <a:xfrm rot="10800000">
                <a:off x="2054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2" name="AutoShape 18"/>
              <p:cNvSpPr>
                <a:spLocks noChangeArrowheads="1"/>
              </p:cNvSpPr>
              <p:nvPr/>
            </p:nvSpPr>
            <p:spPr bwMode="auto">
              <a:xfrm flipH="1">
                <a:off x="2187" y="4"/>
                <a:ext cx="273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3" name="AutoShape 19"/>
              <p:cNvSpPr>
                <a:spLocks noChangeArrowheads="1"/>
              </p:cNvSpPr>
              <p:nvPr/>
            </p:nvSpPr>
            <p:spPr bwMode="auto">
              <a:xfrm rot="10800000">
                <a:off x="231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4" name="AutoShape 20"/>
              <p:cNvSpPr>
                <a:spLocks noChangeArrowheads="1"/>
              </p:cNvSpPr>
              <p:nvPr/>
            </p:nvSpPr>
            <p:spPr bwMode="auto">
              <a:xfrm flipH="1">
                <a:off x="245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5" name="AutoShape 21"/>
              <p:cNvSpPr>
                <a:spLocks noChangeArrowheads="1"/>
              </p:cNvSpPr>
              <p:nvPr/>
            </p:nvSpPr>
            <p:spPr bwMode="auto">
              <a:xfrm rot="10800000">
                <a:off x="2584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6" name="AutoShape 22"/>
              <p:cNvSpPr>
                <a:spLocks noChangeArrowheads="1"/>
              </p:cNvSpPr>
              <p:nvPr/>
            </p:nvSpPr>
            <p:spPr bwMode="auto">
              <a:xfrm flipH="1">
                <a:off x="2718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7" name="AutoShape 23"/>
              <p:cNvSpPr>
                <a:spLocks noChangeArrowheads="1"/>
              </p:cNvSpPr>
              <p:nvPr/>
            </p:nvSpPr>
            <p:spPr bwMode="auto">
              <a:xfrm rot="10800000">
                <a:off x="2851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8" name="AutoShape 24"/>
              <p:cNvSpPr>
                <a:spLocks noChangeArrowheads="1"/>
              </p:cNvSpPr>
              <p:nvPr/>
            </p:nvSpPr>
            <p:spPr bwMode="auto">
              <a:xfrm flipH="1">
                <a:off x="2982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9" name="AutoShape 25"/>
              <p:cNvSpPr>
                <a:spLocks noChangeArrowheads="1"/>
              </p:cNvSpPr>
              <p:nvPr/>
            </p:nvSpPr>
            <p:spPr bwMode="auto">
              <a:xfrm rot="10800000">
                <a:off x="3115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0" name="AutoShape 26"/>
              <p:cNvSpPr>
                <a:spLocks noChangeArrowheads="1"/>
              </p:cNvSpPr>
              <p:nvPr/>
            </p:nvSpPr>
            <p:spPr bwMode="auto">
              <a:xfrm flipH="1">
                <a:off x="324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1" name="AutoShape 27"/>
              <p:cNvSpPr>
                <a:spLocks noChangeArrowheads="1"/>
              </p:cNvSpPr>
              <p:nvPr/>
            </p:nvSpPr>
            <p:spPr bwMode="auto">
              <a:xfrm rot="10800000">
                <a:off x="3381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2" name="AutoShape 28"/>
              <p:cNvSpPr>
                <a:spLocks noChangeArrowheads="1"/>
              </p:cNvSpPr>
              <p:nvPr/>
            </p:nvSpPr>
            <p:spPr bwMode="auto">
              <a:xfrm flipH="1">
                <a:off x="3515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3" name="AutoShape 29"/>
              <p:cNvSpPr>
                <a:spLocks noChangeArrowheads="1"/>
              </p:cNvSpPr>
              <p:nvPr/>
            </p:nvSpPr>
            <p:spPr bwMode="auto">
              <a:xfrm rot="10800000">
                <a:off x="364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4" name="AutoShape 30"/>
              <p:cNvSpPr>
                <a:spLocks noChangeArrowheads="1"/>
              </p:cNvSpPr>
              <p:nvPr/>
            </p:nvSpPr>
            <p:spPr bwMode="auto">
              <a:xfrm flipH="1">
                <a:off x="377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5" name="AutoShape 31"/>
              <p:cNvSpPr>
                <a:spLocks noChangeArrowheads="1"/>
              </p:cNvSpPr>
              <p:nvPr/>
            </p:nvSpPr>
            <p:spPr bwMode="auto">
              <a:xfrm rot="10800000">
                <a:off x="391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6" name="AutoShape 32"/>
              <p:cNvSpPr>
                <a:spLocks noChangeArrowheads="1"/>
              </p:cNvSpPr>
              <p:nvPr/>
            </p:nvSpPr>
            <p:spPr bwMode="auto">
              <a:xfrm flipH="1">
                <a:off x="4044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7" name="AutoShape 33"/>
              <p:cNvSpPr>
                <a:spLocks noChangeArrowheads="1"/>
              </p:cNvSpPr>
              <p:nvPr/>
            </p:nvSpPr>
            <p:spPr bwMode="auto">
              <a:xfrm rot="10800000">
                <a:off x="417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8" name="AutoShape 34"/>
              <p:cNvSpPr>
                <a:spLocks noChangeArrowheads="1"/>
              </p:cNvSpPr>
              <p:nvPr/>
            </p:nvSpPr>
            <p:spPr bwMode="auto">
              <a:xfrm flipH="1">
                <a:off x="4312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9" name="AutoShape 35"/>
              <p:cNvSpPr>
                <a:spLocks noChangeArrowheads="1"/>
              </p:cNvSpPr>
              <p:nvPr/>
            </p:nvSpPr>
            <p:spPr bwMode="auto">
              <a:xfrm rot="10800000">
                <a:off x="4444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0" name="AutoShape 36"/>
              <p:cNvSpPr>
                <a:spLocks noChangeArrowheads="1"/>
              </p:cNvSpPr>
              <p:nvPr/>
            </p:nvSpPr>
            <p:spPr bwMode="auto">
              <a:xfrm flipH="1">
                <a:off x="457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1" name="AutoShape 37"/>
              <p:cNvSpPr>
                <a:spLocks noChangeArrowheads="1"/>
              </p:cNvSpPr>
              <p:nvPr/>
            </p:nvSpPr>
            <p:spPr bwMode="auto">
              <a:xfrm rot="10800000">
                <a:off x="4709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2" name="AutoShape 38"/>
              <p:cNvSpPr>
                <a:spLocks noChangeArrowheads="1"/>
              </p:cNvSpPr>
              <p:nvPr/>
            </p:nvSpPr>
            <p:spPr bwMode="auto">
              <a:xfrm flipH="1">
                <a:off x="4842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3" name="AutoShape 39"/>
              <p:cNvSpPr>
                <a:spLocks noChangeArrowheads="1"/>
              </p:cNvSpPr>
              <p:nvPr/>
            </p:nvSpPr>
            <p:spPr bwMode="auto">
              <a:xfrm rot="10800000">
                <a:off x="4976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4" name="AutoShape 40"/>
              <p:cNvSpPr>
                <a:spLocks noChangeArrowheads="1"/>
              </p:cNvSpPr>
              <p:nvPr/>
            </p:nvSpPr>
            <p:spPr bwMode="auto">
              <a:xfrm flipH="1">
                <a:off x="5118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5" name="AutoShape 41"/>
              <p:cNvSpPr>
                <a:spLocks noChangeArrowheads="1"/>
              </p:cNvSpPr>
              <p:nvPr/>
            </p:nvSpPr>
            <p:spPr bwMode="auto">
              <a:xfrm rot="10800000">
                <a:off x="5252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6" name="AutoShape 42"/>
              <p:cNvSpPr>
                <a:spLocks noChangeArrowheads="1"/>
              </p:cNvSpPr>
              <p:nvPr/>
            </p:nvSpPr>
            <p:spPr bwMode="auto">
              <a:xfrm flipH="1">
                <a:off x="5385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6" name="Group 77"/>
            <p:cNvGrpSpPr>
              <a:grpSpLocks/>
            </p:cNvGrpSpPr>
            <p:nvPr/>
          </p:nvGrpSpPr>
          <p:grpSpPr bwMode="auto">
            <a:xfrm>
              <a:off x="5497" y="4"/>
              <a:ext cx="276" cy="4304"/>
              <a:chOff x="5497" y="4"/>
              <a:chExt cx="276" cy="4304"/>
            </a:xfrm>
          </p:grpSpPr>
          <p:sp>
            <p:nvSpPr>
              <p:cNvPr id="83" name="Rectangle 44"/>
              <p:cNvSpPr>
                <a:spLocks noChangeArrowheads="1"/>
              </p:cNvSpPr>
              <p:nvPr/>
            </p:nvSpPr>
            <p:spPr bwMode="auto">
              <a:xfrm>
                <a:off x="5522" y="4"/>
                <a:ext cx="226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4" name="AutoShape 45"/>
              <p:cNvSpPr>
                <a:spLocks noChangeArrowheads="1"/>
              </p:cNvSpPr>
              <p:nvPr/>
            </p:nvSpPr>
            <p:spPr bwMode="auto">
              <a:xfrm rot="5400000" flipH="1">
                <a:off x="5522" y="22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5" name="AutoShape 46"/>
              <p:cNvSpPr>
                <a:spLocks noChangeArrowheads="1"/>
              </p:cNvSpPr>
              <p:nvPr/>
            </p:nvSpPr>
            <p:spPr bwMode="auto">
              <a:xfrm rot="-5400000">
                <a:off x="5522" y="15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6" name="AutoShape 47"/>
              <p:cNvSpPr>
                <a:spLocks noChangeArrowheads="1"/>
              </p:cNvSpPr>
              <p:nvPr/>
            </p:nvSpPr>
            <p:spPr bwMode="auto">
              <a:xfrm rot="5400000" flipH="1">
                <a:off x="5522" y="293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7" name="AutoShape 48"/>
              <p:cNvSpPr>
                <a:spLocks noChangeArrowheads="1"/>
              </p:cNvSpPr>
              <p:nvPr/>
            </p:nvSpPr>
            <p:spPr bwMode="auto">
              <a:xfrm rot="-5400000">
                <a:off x="5522" y="43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8" name="AutoShape 49"/>
              <p:cNvSpPr>
                <a:spLocks noChangeArrowheads="1"/>
              </p:cNvSpPr>
              <p:nvPr/>
            </p:nvSpPr>
            <p:spPr bwMode="auto">
              <a:xfrm rot="5400000" flipH="1">
                <a:off x="5522" y="56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9" name="AutoShape 50"/>
              <p:cNvSpPr>
                <a:spLocks noChangeArrowheads="1"/>
              </p:cNvSpPr>
              <p:nvPr/>
            </p:nvSpPr>
            <p:spPr bwMode="auto">
              <a:xfrm rot="-5400000">
                <a:off x="5522" y="701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0" name="AutoShape 51"/>
              <p:cNvSpPr>
                <a:spLocks noChangeArrowheads="1"/>
              </p:cNvSpPr>
              <p:nvPr/>
            </p:nvSpPr>
            <p:spPr bwMode="auto">
              <a:xfrm rot="5400000" flipH="1">
                <a:off x="5522" y="83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1" name="AutoShape 52"/>
              <p:cNvSpPr>
                <a:spLocks noChangeArrowheads="1"/>
              </p:cNvSpPr>
              <p:nvPr/>
            </p:nvSpPr>
            <p:spPr bwMode="auto">
              <a:xfrm rot="-5400000">
                <a:off x="5522" y="96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2" name="AutoShape 53"/>
              <p:cNvSpPr>
                <a:spLocks noChangeArrowheads="1"/>
              </p:cNvSpPr>
              <p:nvPr/>
            </p:nvSpPr>
            <p:spPr bwMode="auto">
              <a:xfrm rot="5400000" flipH="1">
                <a:off x="5522" y="10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3" name="AutoShape 54"/>
              <p:cNvSpPr>
                <a:spLocks noChangeArrowheads="1"/>
              </p:cNvSpPr>
              <p:nvPr/>
            </p:nvSpPr>
            <p:spPr bwMode="auto">
              <a:xfrm rot="-5400000">
                <a:off x="5522" y="1233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4" name="AutoShape 55"/>
              <p:cNvSpPr>
                <a:spLocks noChangeArrowheads="1"/>
              </p:cNvSpPr>
              <p:nvPr/>
            </p:nvSpPr>
            <p:spPr bwMode="auto">
              <a:xfrm rot="5400000" flipH="1">
                <a:off x="5522" y="1365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5" name="AutoShape 56"/>
              <p:cNvSpPr>
                <a:spLocks noChangeArrowheads="1"/>
              </p:cNvSpPr>
              <p:nvPr/>
            </p:nvSpPr>
            <p:spPr bwMode="auto">
              <a:xfrm rot="-5400000">
                <a:off x="5522" y="14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6" name="AutoShape 57"/>
              <p:cNvSpPr>
                <a:spLocks noChangeArrowheads="1"/>
              </p:cNvSpPr>
              <p:nvPr/>
            </p:nvSpPr>
            <p:spPr bwMode="auto">
              <a:xfrm rot="5400000" flipH="1">
                <a:off x="5522" y="1632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7" name="AutoShape 58"/>
              <p:cNvSpPr>
                <a:spLocks noChangeArrowheads="1"/>
              </p:cNvSpPr>
              <p:nvPr/>
            </p:nvSpPr>
            <p:spPr bwMode="auto">
              <a:xfrm rot="-5400000">
                <a:off x="5522" y="1765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8" name="AutoShape 59"/>
              <p:cNvSpPr>
                <a:spLocks noChangeArrowheads="1"/>
              </p:cNvSpPr>
              <p:nvPr/>
            </p:nvSpPr>
            <p:spPr bwMode="auto">
              <a:xfrm rot="5400000" flipH="1">
                <a:off x="5522" y="18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99" name="AutoShape 60"/>
              <p:cNvSpPr>
                <a:spLocks noChangeArrowheads="1"/>
              </p:cNvSpPr>
              <p:nvPr/>
            </p:nvSpPr>
            <p:spPr bwMode="auto">
              <a:xfrm rot="-5400000">
                <a:off x="5522" y="2032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0" name="AutoShape 61"/>
              <p:cNvSpPr>
                <a:spLocks noChangeArrowheads="1"/>
              </p:cNvSpPr>
              <p:nvPr/>
            </p:nvSpPr>
            <p:spPr bwMode="auto">
              <a:xfrm rot="5400000" flipH="1">
                <a:off x="5522" y="216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1" name="AutoShape 62"/>
              <p:cNvSpPr>
                <a:spLocks noChangeArrowheads="1"/>
              </p:cNvSpPr>
              <p:nvPr/>
            </p:nvSpPr>
            <p:spPr bwMode="auto">
              <a:xfrm rot="-5400000">
                <a:off x="5522" y="22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2" name="AutoShape 63"/>
              <p:cNvSpPr>
                <a:spLocks noChangeArrowheads="1"/>
              </p:cNvSpPr>
              <p:nvPr/>
            </p:nvSpPr>
            <p:spPr bwMode="auto">
              <a:xfrm rot="5400000" flipH="1">
                <a:off x="5522" y="2431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3" name="AutoShape 64"/>
              <p:cNvSpPr>
                <a:spLocks noChangeArrowheads="1"/>
              </p:cNvSpPr>
              <p:nvPr/>
            </p:nvSpPr>
            <p:spPr bwMode="auto">
              <a:xfrm rot="-5400000">
                <a:off x="5522" y="256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" name="AutoShape 65"/>
              <p:cNvSpPr>
                <a:spLocks noChangeArrowheads="1"/>
              </p:cNvSpPr>
              <p:nvPr/>
            </p:nvSpPr>
            <p:spPr bwMode="auto">
              <a:xfrm rot="5400000" flipH="1">
                <a:off x="5522" y="26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5" name="AutoShape 66"/>
              <p:cNvSpPr>
                <a:spLocks noChangeArrowheads="1"/>
              </p:cNvSpPr>
              <p:nvPr/>
            </p:nvSpPr>
            <p:spPr bwMode="auto">
              <a:xfrm rot="-5400000">
                <a:off x="5522" y="2829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6" name="AutoShape 67"/>
              <p:cNvSpPr>
                <a:spLocks noChangeArrowheads="1"/>
              </p:cNvSpPr>
              <p:nvPr/>
            </p:nvSpPr>
            <p:spPr bwMode="auto">
              <a:xfrm rot="5400000" flipH="1">
                <a:off x="5522" y="2963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7" name="AutoShape 68"/>
              <p:cNvSpPr>
                <a:spLocks noChangeArrowheads="1"/>
              </p:cNvSpPr>
              <p:nvPr/>
            </p:nvSpPr>
            <p:spPr bwMode="auto">
              <a:xfrm rot="-5400000">
                <a:off x="5522" y="309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" name="AutoShape 69"/>
              <p:cNvSpPr>
                <a:spLocks noChangeArrowheads="1"/>
              </p:cNvSpPr>
              <p:nvPr/>
            </p:nvSpPr>
            <p:spPr bwMode="auto">
              <a:xfrm rot="5400000" flipH="1">
                <a:off x="5522" y="322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9" name="AutoShape 70"/>
              <p:cNvSpPr>
                <a:spLocks noChangeArrowheads="1"/>
              </p:cNvSpPr>
              <p:nvPr/>
            </p:nvSpPr>
            <p:spPr bwMode="auto">
              <a:xfrm rot="-5400000">
                <a:off x="5522" y="3363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0" name="Rectangle 71"/>
              <p:cNvSpPr>
                <a:spLocks noChangeArrowheads="1"/>
              </p:cNvSpPr>
              <p:nvPr/>
            </p:nvSpPr>
            <p:spPr bwMode="auto">
              <a:xfrm>
                <a:off x="5522" y="4032"/>
                <a:ext cx="226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1" name="AutoShape 72"/>
              <p:cNvSpPr>
                <a:spLocks noChangeArrowheads="1"/>
              </p:cNvSpPr>
              <p:nvPr/>
            </p:nvSpPr>
            <p:spPr bwMode="auto">
              <a:xfrm rot="5400000" flipH="1">
                <a:off x="5522" y="349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" name="AutoShape 73"/>
              <p:cNvSpPr>
                <a:spLocks noChangeArrowheads="1"/>
              </p:cNvSpPr>
              <p:nvPr/>
            </p:nvSpPr>
            <p:spPr bwMode="auto">
              <a:xfrm rot="-5400000">
                <a:off x="5522" y="362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3" name="AutoShape 74"/>
              <p:cNvSpPr>
                <a:spLocks noChangeArrowheads="1"/>
              </p:cNvSpPr>
              <p:nvPr/>
            </p:nvSpPr>
            <p:spPr bwMode="auto">
              <a:xfrm rot="5400000" flipH="1">
                <a:off x="5522" y="3765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4" name="AutoShape 75"/>
              <p:cNvSpPr>
                <a:spLocks noChangeArrowheads="1"/>
              </p:cNvSpPr>
              <p:nvPr/>
            </p:nvSpPr>
            <p:spPr bwMode="auto">
              <a:xfrm rot="-5400000">
                <a:off x="5522" y="38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5" name="AutoShape 76"/>
              <p:cNvSpPr>
                <a:spLocks noChangeArrowheads="1"/>
              </p:cNvSpPr>
              <p:nvPr/>
            </p:nvSpPr>
            <p:spPr bwMode="auto">
              <a:xfrm rot="5400000" flipH="1">
                <a:off x="5522" y="4032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7" name="Group 119"/>
            <p:cNvGrpSpPr>
              <a:grpSpLocks/>
            </p:cNvGrpSpPr>
            <p:nvPr/>
          </p:nvGrpSpPr>
          <p:grpSpPr bwMode="auto">
            <a:xfrm>
              <a:off x="23" y="4083"/>
              <a:ext cx="5504" cy="226"/>
              <a:chOff x="23" y="4083"/>
              <a:chExt cx="5504" cy="226"/>
            </a:xfrm>
          </p:grpSpPr>
          <p:sp>
            <p:nvSpPr>
              <p:cNvPr id="42" name="AutoShape 78"/>
              <p:cNvSpPr>
                <a:spLocks noChangeArrowheads="1"/>
              </p:cNvSpPr>
              <p:nvPr/>
            </p:nvSpPr>
            <p:spPr bwMode="auto">
              <a:xfrm rot="10800000">
                <a:off x="5383" y="4084"/>
                <a:ext cx="137" cy="224"/>
              </a:xfrm>
              <a:prstGeom prst="rtTriangl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3" name="AutoShape 79"/>
              <p:cNvSpPr>
                <a:spLocks noChangeArrowheads="1"/>
              </p:cNvSpPr>
              <p:nvPr/>
            </p:nvSpPr>
            <p:spPr bwMode="auto">
              <a:xfrm flipH="1">
                <a:off x="5249" y="4084"/>
                <a:ext cx="278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4" name="AutoShape 80"/>
              <p:cNvSpPr>
                <a:spLocks noChangeArrowheads="1"/>
              </p:cNvSpPr>
              <p:nvPr/>
            </p:nvSpPr>
            <p:spPr bwMode="auto">
              <a:xfrm rot="10800000">
                <a:off x="5116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5" name="AutoShape 81"/>
              <p:cNvSpPr>
                <a:spLocks noChangeArrowheads="1"/>
              </p:cNvSpPr>
              <p:nvPr/>
            </p:nvSpPr>
            <p:spPr bwMode="auto">
              <a:xfrm flipH="1">
                <a:off x="4985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6" name="AutoShape 82"/>
              <p:cNvSpPr>
                <a:spLocks noChangeArrowheads="1"/>
              </p:cNvSpPr>
              <p:nvPr/>
            </p:nvSpPr>
            <p:spPr bwMode="auto">
              <a:xfrm rot="10800000">
                <a:off x="4850" y="4083"/>
                <a:ext cx="278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7" name="AutoShape 83"/>
              <p:cNvSpPr>
                <a:spLocks noChangeArrowheads="1"/>
              </p:cNvSpPr>
              <p:nvPr/>
            </p:nvSpPr>
            <p:spPr bwMode="auto">
              <a:xfrm flipH="1">
                <a:off x="4709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8" name="AutoShape 84"/>
              <p:cNvSpPr>
                <a:spLocks noChangeArrowheads="1"/>
              </p:cNvSpPr>
              <p:nvPr/>
            </p:nvSpPr>
            <p:spPr bwMode="auto">
              <a:xfrm rot="10800000" flipH="1">
                <a:off x="4570" y="4083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9" name="AutoShape 85"/>
              <p:cNvSpPr>
                <a:spLocks noChangeArrowheads="1"/>
              </p:cNvSpPr>
              <p:nvPr/>
            </p:nvSpPr>
            <p:spPr bwMode="auto">
              <a:xfrm>
                <a:off x="4437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0" name="AutoShape 86"/>
              <p:cNvSpPr>
                <a:spLocks noChangeArrowheads="1"/>
              </p:cNvSpPr>
              <p:nvPr/>
            </p:nvSpPr>
            <p:spPr bwMode="auto">
              <a:xfrm rot="10800000" flipH="1">
                <a:off x="4302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1" name="AutoShape 87"/>
              <p:cNvSpPr>
                <a:spLocks noChangeArrowheads="1"/>
              </p:cNvSpPr>
              <p:nvPr/>
            </p:nvSpPr>
            <p:spPr bwMode="auto">
              <a:xfrm>
                <a:off x="4169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2" name="AutoShape 88"/>
              <p:cNvSpPr>
                <a:spLocks noChangeArrowheads="1"/>
              </p:cNvSpPr>
              <p:nvPr/>
            </p:nvSpPr>
            <p:spPr bwMode="auto">
              <a:xfrm rot="10800000" flipH="1">
                <a:off x="4037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3" name="AutoShape 89"/>
              <p:cNvSpPr>
                <a:spLocks noChangeArrowheads="1"/>
              </p:cNvSpPr>
              <p:nvPr/>
            </p:nvSpPr>
            <p:spPr bwMode="auto">
              <a:xfrm>
                <a:off x="3903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4" name="AutoShape 90"/>
              <p:cNvSpPr>
                <a:spLocks noChangeArrowheads="1"/>
              </p:cNvSpPr>
              <p:nvPr/>
            </p:nvSpPr>
            <p:spPr bwMode="auto">
              <a:xfrm rot="10800000" flipH="1">
                <a:off x="3771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5" name="AutoShape 91"/>
              <p:cNvSpPr>
                <a:spLocks noChangeArrowheads="1"/>
              </p:cNvSpPr>
              <p:nvPr/>
            </p:nvSpPr>
            <p:spPr bwMode="auto">
              <a:xfrm>
                <a:off x="3637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6" name="AutoShape 92"/>
              <p:cNvSpPr>
                <a:spLocks noChangeArrowheads="1"/>
              </p:cNvSpPr>
              <p:nvPr/>
            </p:nvSpPr>
            <p:spPr bwMode="auto">
              <a:xfrm rot="10800000" flipH="1">
                <a:off x="3505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7" name="AutoShape 93"/>
              <p:cNvSpPr>
                <a:spLocks noChangeArrowheads="1"/>
              </p:cNvSpPr>
              <p:nvPr/>
            </p:nvSpPr>
            <p:spPr bwMode="auto">
              <a:xfrm>
                <a:off x="3373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8" name="AutoShape 94"/>
              <p:cNvSpPr>
                <a:spLocks noChangeArrowheads="1"/>
              </p:cNvSpPr>
              <p:nvPr/>
            </p:nvSpPr>
            <p:spPr bwMode="auto">
              <a:xfrm rot="10800000" flipH="1">
                <a:off x="323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9" name="AutoShape 95"/>
              <p:cNvSpPr>
                <a:spLocks noChangeArrowheads="1"/>
              </p:cNvSpPr>
              <p:nvPr/>
            </p:nvSpPr>
            <p:spPr bwMode="auto">
              <a:xfrm>
                <a:off x="3106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0" name="AutoShape 96"/>
              <p:cNvSpPr>
                <a:spLocks noChangeArrowheads="1"/>
              </p:cNvSpPr>
              <p:nvPr/>
            </p:nvSpPr>
            <p:spPr bwMode="auto">
              <a:xfrm rot="10800000" flipH="1">
                <a:off x="2972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1" name="AutoShape 97"/>
              <p:cNvSpPr>
                <a:spLocks noChangeArrowheads="1"/>
              </p:cNvSpPr>
              <p:nvPr/>
            </p:nvSpPr>
            <p:spPr bwMode="auto">
              <a:xfrm>
                <a:off x="2842" y="4084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2" name="AutoShape 98"/>
              <p:cNvSpPr>
                <a:spLocks noChangeArrowheads="1"/>
              </p:cNvSpPr>
              <p:nvPr/>
            </p:nvSpPr>
            <p:spPr bwMode="auto">
              <a:xfrm rot="10800000" flipH="1">
                <a:off x="2707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3" name="AutoShape 99"/>
              <p:cNvSpPr>
                <a:spLocks noChangeArrowheads="1"/>
              </p:cNvSpPr>
              <p:nvPr/>
            </p:nvSpPr>
            <p:spPr bwMode="auto">
              <a:xfrm>
                <a:off x="2574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4" name="AutoShape 100"/>
              <p:cNvSpPr>
                <a:spLocks noChangeArrowheads="1"/>
              </p:cNvSpPr>
              <p:nvPr/>
            </p:nvSpPr>
            <p:spPr bwMode="auto">
              <a:xfrm rot="10800000" flipH="1">
                <a:off x="2441" y="4083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5" name="AutoShape 101"/>
              <p:cNvSpPr>
                <a:spLocks noChangeArrowheads="1"/>
              </p:cNvSpPr>
              <p:nvPr/>
            </p:nvSpPr>
            <p:spPr bwMode="auto">
              <a:xfrm>
                <a:off x="2308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6" name="AutoShape 102"/>
              <p:cNvSpPr>
                <a:spLocks noChangeArrowheads="1"/>
              </p:cNvSpPr>
              <p:nvPr/>
            </p:nvSpPr>
            <p:spPr bwMode="auto">
              <a:xfrm rot="10800000" flipH="1">
                <a:off x="2173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7" name="AutoShape 103"/>
              <p:cNvSpPr>
                <a:spLocks noChangeArrowheads="1"/>
              </p:cNvSpPr>
              <p:nvPr/>
            </p:nvSpPr>
            <p:spPr bwMode="auto">
              <a:xfrm>
                <a:off x="2042" y="4084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8" name="AutoShape 104"/>
              <p:cNvSpPr>
                <a:spLocks noChangeArrowheads="1"/>
              </p:cNvSpPr>
              <p:nvPr/>
            </p:nvSpPr>
            <p:spPr bwMode="auto">
              <a:xfrm rot="10800000" flipH="1">
                <a:off x="190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69" name="AutoShape 105"/>
              <p:cNvSpPr>
                <a:spLocks noChangeArrowheads="1"/>
              </p:cNvSpPr>
              <p:nvPr/>
            </p:nvSpPr>
            <p:spPr bwMode="auto">
              <a:xfrm>
                <a:off x="1776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70" name="AutoShape 106"/>
              <p:cNvSpPr>
                <a:spLocks noChangeArrowheads="1"/>
              </p:cNvSpPr>
              <p:nvPr/>
            </p:nvSpPr>
            <p:spPr bwMode="auto">
              <a:xfrm rot="10800000" flipH="1">
                <a:off x="1643" y="4083"/>
                <a:ext cx="274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71" name="AutoShape 107"/>
              <p:cNvSpPr>
                <a:spLocks noChangeArrowheads="1"/>
              </p:cNvSpPr>
              <p:nvPr/>
            </p:nvSpPr>
            <p:spPr bwMode="auto">
              <a:xfrm>
                <a:off x="1509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72" name="AutoShape 108"/>
              <p:cNvSpPr>
                <a:spLocks noChangeArrowheads="1"/>
              </p:cNvSpPr>
              <p:nvPr/>
            </p:nvSpPr>
            <p:spPr bwMode="auto">
              <a:xfrm rot="10800000" flipH="1">
                <a:off x="1376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73" name="AutoShape 109"/>
              <p:cNvSpPr>
                <a:spLocks noChangeArrowheads="1"/>
              </p:cNvSpPr>
              <p:nvPr/>
            </p:nvSpPr>
            <p:spPr bwMode="auto">
              <a:xfrm>
                <a:off x="1243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74" name="AutoShape 110"/>
              <p:cNvSpPr>
                <a:spLocks noChangeArrowheads="1"/>
              </p:cNvSpPr>
              <p:nvPr/>
            </p:nvSpPr>
            <p:spPr bwMode="auto">
              <a:xfrm rot="10800000" flipH="1">
                <a:off x="1109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75" name="AutoShape 111"/>
              <p:cNvSpPr>
                <a:spLocks noChangeArrowheads="1"/>
              </p:cNvSpPr>
              <p:nvPr/>
            </p:nvSpPr>
            <p:spPr bwMode="auto">
              <a:xfrm>
                <a:off x="978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76" name="AutoShape 112"/>
              <p:cNvSpPr>
                <a:spLocks noChangeArrowheads="1"/>
              </p:cNvSpPr>
              <p:nvPr/>
            </p:nvSpPr>
            <p:spPr bwMode="auto">
              <a:xfrm rot="10800000" flipH="1">
                <a:off x="843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77" name="AutoShape 113"/>
              <p:cNvSpPr>
                <a:spLocks noChangeArrowheads="1"/>
              </p:cNvSpPr>
              <p:nvPr/>
            </p:nvSpPr>
            <p:spPr bwMode="auto">
              <a:xfrm>
                <a:off x="711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78" name="AutoShape 114"/>
              <p:cNvSpPr>
                <a:spLocks noChangeArrowheads="1"/>
              </p:cNvSpPr>
              <p:nvPr/>
            </p:nvSpPr>
            <p:spPr bwMode="auto">
              <a:xfrm rot="10800000" flipH="1">
                <a:off x="57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79" name="AutoShape 115"/>
              <p:cNvSpPr>
                <a:spLocks noChangeArrowheads="1"/>
              </p:cNvSpPr>
              <p:nvPr/>
            </p:nvSpPr>
            <p:spPr bwMode="auto">
              <a:xfrm>
                <a:off x="444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0" name="AutoShape 116"/>
              <p:cNvSpPr>
                <a:spLocks noChangeArrowheads="1"/>
              </p:cNvSpPr>
              <p:nvPr/>
            </p:nvSpPr>
            <p:spPr bwMode="auto">
              <a:xfrm rot="10800000" flipH="1">
                <a:off x="299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1" name="AutoShape 117"/>
              <p:cNvSpPr>
                <a:spLocks noChangeArrowheads="1"/>
              </p:cNvSpPr>
              <p:nvPr/>
            </p:nvSpPr>
            <p:spPr bwMode="auto">
              <a:xfrm>
                <a:off x="166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82" name="AutoShape 118"/>
              <p:cNvSpPr>
                <a:spLocks noChangeArrowheads="1"/>
              </p:cNvSpPr>
              <p:nvPr/>
            </p:nvSpPr>
            <p:spPr bwMode="auto">
              <a:xfrm rot="10800000" flipH="1">
                <a:off x="23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8" name="Group 153"/>
            <p:cNvGrpSpPr>
              <a:grpSpLocks/>
            </p:cNvGrpSpPr>
            <p:nvPr/>
          </p:nvGrpSpPr>
          <p:grpSpPr bwMode="auto">
            <a:xfrm>
              <a:off x="-19" y="4"/>
              <a:ext cx="276" cy="4304"/>
              <a:chOff x="-19" y="4"/>
              <a:chExt cx="276" cy="4304"/>
            </a:xfrm>
          </p:grpSpPr>
          <p:sp>
            <p:nvSpPr>
              <p:cNvPr id="9" name="Rectangle 120"/>
              <p:cNvSpPr>
                <a:spLocks noChangeArrowheads="1"/>
              </p:cNvSpPr>
              <p:nvPr/>
            </p:nvSpPr>
            <p:spPr bwMode="auto">
              <a:xfrm>
                <a:off x="4" y="4032"/>
                <a:ext cx="230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" name="AutoShape 121"/>
              <p:cNvSpPr>
                <a:spLocks noChangeArrowheads="1"/>
              </p:cNvSpPr>
              <p:nvPr/>
            </p:nvSpPr>
            <p:spPr bwMode="auto">
              <a:xfrm rot="-5400000">
                <a:off x="4" y="401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" name="AutoShape 122"/>
              <p:cNvSpPr>
                <a:spLocks noChangeArrowheads="1"/>
              </p:cNvSpPr>
              <p:nvPr/>
            </p:nvSpPr>
            <p:spPr bwMode="auto">
              <a:xfrm rot="5400000" flipH="1">
                <a:off x="4" y="38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AutoShape 123"/>
              <p:cNvSpPr>
                <a:spLocks noChangeArrowheads="1"/>
              </p:cNvSpPr>
              <p:nvPr/>
            </p:nvSpPr>
            <p:spPr bwMode="auto">
              <a:xfrm rot="-5400000">
                <a:off x="4" y="3747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AutoShape 124"/>
              <p:cNvSpPr>
                <a:spLocks noChangeArrowheads="1"/>
              </p:cNvSpPr>
              <p:nvPr/>
            </p:nvSpPr>
            <p:spPr bwMode="auto">
              <a:xfrm rot="5400000" flipH="1">
                <a:off x="4" y="361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AutoShape 125"/>
              <p:cNvSpPr>
                <a:spLocks noChangeArrowheads="1"/>
              </p:cNvSpPr>
              <p:nvPr/>
            </p:nvSpPr>
            <p:spPr bwMode="auto">
              <a:xfrm rot="-5400000">
                <a:off x="4" y="34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5" name="AutoShape 126"/>
              <p:cNvSpPr>
                <a:spLocks noChangeArrowheads="1"/>
              </p:cNvSpPr>
              <p:nvPr/>
            </p:nvSpPr>
            <p:spPr bwMode="auto">
              <a:xfrm rot="5400000" flipH="1">
                <a:off x="4" y="334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10800000" vert="eaVert" wrap="none" lIns="92075" tIns="46037" rIns="92075" bIns="46037" anchor="ctr"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2400" smtClean="0">
                    <a:solidFill>
                      <a:srgbClr val="FFFFFF"/>
                    </a:solidFill>
                  </a:rPr>
                  <a:t> </a:t>
                </a:r>
              </a:p>
            </p:txBody>
          </p:sp>
          <p:sp>
            <p:nvSpPr>
              <p:cNvPr id="16" name="AutoShape 127"/>
              <p:cNvSpPr>
                <a:spLocks noChangeArrowheads="1"/>
              </p:cNvSpPr>
              <p:nvPr/>
            </p:nvSpPr>
            <p:spPr bwMode="auto">
              <a:xfrm rot="-5400000">
                <a:off x="4" y="321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AutoShape 128"/>
              <p:cNvSpPr>
                <a:spLocks noChangeArrowheads="1"/>
              </p:cNvSpPr>
              <p:nvPr/>
            </p:nvSpPr>
            <p:spPr bwMode="auto">
              <a:xfrm rot="5400000" flipH="1">
                <a:off x="4" y="30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8" name="AutoShape 129"/>
              <p:cNvSpPr>
                <a:spLocks noChangeArrowheads="1"/>
              </p:cNvSpPr>
              <p:nvPr/>
            </p:nvSpPr>
            <p:spPr bwMode="auto">
              <a:xfrm rot="-5400000">
                <a:off x="4" y="294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AutoShape 130"/>
              <p:cNvSpPr>
                <a:spLocks noChangeArrowheads="1"/>
              </p:cNvSpPr>
              <p:nvPr/>
            </p:nvSpPr>
            <p:spPr bwMode="auto">
              <a:xfrm rot="5400000" flipH="1">
                <a:off x="4" y="281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AutoShape 131"/>
              <p:cNvSpPr>
                <a:spLocks noChangeArrowheads="1"/>
              </p:cNvSpPr>
              <p:nvPr/>
            </p:nvSpPr>
            <p:spPr bwMode="auto">
              <a:xfrm rot="-5400000">
                <a:off x="4" y="268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1" name="AutoShape 132"/>
              <p:cNvSpPr>
                <a:spLocks noChangeArrowheads="1"/>
              </p:cNvSpPr>
              <p:nvPr/>
            </p:nvSpPr>
            <p:spPr bwMode="auto">
              <a:xfrm rot="5400000" flipH="1">
                <a:off x="4" y="25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2" name="AutoShape 133"/>
              <p:cNvSpPr>
                <a:spLocks noChangeArrowheads="1"/>
              </p:cNvSpPr>
              <p:nvPr/>
            </p:nvSpPr>
            <p:spPr bwMode="auto">
              <a:xfrm rot="-5400000">
                <a:off x="4" y="2416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3" name="AutoShape 134"/>
              <p:cNvSpPr>
                <a:spLocks noChangeArrowheads="1"/>
              </p:cNvSpPr>
              <p:nvPr/>
            </p:nvSpPr>
            <p:spPr bwMode="auto">
              <a:xfrm rot="5400000" flipH="1">
                <a:off x="4" y="228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4" name="AutoShape 135"/>
              <p:cNvSpPr>
                <a:spLocks noChangeArrowheads="1"/>
              </p:cNvSpPr>
              <p:nvPr/>
            </p:nvSpPr>
            <p:spPr bwMode="auto">
              <a:xfrm rot="-5400000">
                <a:off x="4" y="21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5" name="AutoShape 136"/>
              <p:cNvSpPr>
                <a:spLocks noChangeArrowheads="1"/>
              </p:cNvSpPr>
              <p:nvPr/>
            </p:nvSpPr>
            <p:spPr bwMode="auto">
              <a:xfrm rot="5400000" flipH="1">
                <a:off x="4" y="2016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6" name="AutoShape 137"/>
              <p:cNvSpPr>
                <a:spLocks noChangeArrowheads="1"/>
              </p:cNvSpPr>
              <p:nvPr/>
            </p:nvSpPr>
            <p:spPr bwMode="auto">
              <a:xfrm rot="-5400000">
                <a:off x="4" y="188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7" name="AutoShape 138"/>
              <p:cNvSpPr>
                <a:spLocks noChangeArrowheads="1"/>
              </p:cNvSpPr>
              <p:nvPr/>
            </p:nvSpPr>
            <p:spPr bwMode="auto">
              <a:xfrm rot="5400000" flipH="1">
                <a:off x="4" y="17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8" name="AutoShape 139"/>
              <p:cNvSpPr>
                <a:spLocks noChangeArrowheads="1"/>
              </p:cNvSpPr>
              <p:nvPr/>
            </p:nvSpPr>
            <p:spPr bwMode="auto">
              <a:xfrm rot="-5400000">
                <a:off x="4" y="161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9" name="AutoShape 140"/>
              <p:cNvSpPr>
                <a:spLocks noChangeArrowheads="1"/>
              </p:cNvSpPr>
              <p:nvPr/>
            </p:nvSpPr>
            <p:spPr bwMode="auto">
              <a:xfrm rot="5400000" flipH="1">
                <a:off x="4" y="148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0" name="AutoShape 141"/>
              <p:cNvSpPr>
                <a:spLocks noChangeArrowheads="1"/>
              </p:cNvSpPr>
              <p:nvPr/>
            </p:nvSpPr>
            <p:spPr bwMode="auto">
              <a:xfrm rot="-5400000">
                <a:off x="4" y="135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1" name="AutoShape 142"/>
              <p:cNvSpPr>
                <a:spLocks noChangeArrowheads="1"/>
              </p:cNvSpPr>
              <p:nvPr/>
            </p:nvSpPr>
            <p:spPr bwMode="auto">
              <a:xfrm rot="5400000" flipH="1">
                <a:off x="4" y="121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2" name="AutoShape 143"/>
              <p:cNvSpPr>
                <a:spLocks noChangeArrowheads="1"/>
              </p:cNvSpPr>
              <p:nvPr/>
            </p:nvSpPr>
            <p:spPr bwMode="auto">
              <a:xfrm rot="-5400000">
                <a:off x="4" y="1085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3" name="AutoShape 144"/>
              <p:cNvSpPr>
                <a:spLocks noChangeArrowheads="1"/>
              </p:cNvSpPr>
              <p:nvPr/>
            </p:nvSpPr>
            <p:spPr bwMode="auto">
              <a:xfrm rot="5400000" flipH="1">
                <a:off x="4" y="95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AutoShape 145"/>
              <p:cNvSpPr>
                <a:spLocks noChangeArrowheads="1"/>
              </p:cNvSpPr>
              <p:nvPr/>
            </p:nvSpPr>
            <p:spPr bwMode="auto">
              <a:xfrm rot="-5400000">
                <a:off x="4" y="81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5" name="AutoShape 146"/>
              <p:cNvSpPr>
                <a:spLocks noChangeArrowheads="1"/>
              </p:cNvSpPr>
              <p:nvPr/>
            </p:nvSpPr>
            <p:spPr bwMode="auto">
              <a:xfrm rot="5400000" flipH="1">
                <a:off x="4" y="687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6" name="AutoShape 147"/>
              <p:cNvSpPr>
                <a:spLocks noChangeArrowheads="1"/>
              </p:cNvSpPr>
              <p:nvPr/>
            </p:nvSpPr>
            <p:spPr bwMode="auto">
              <a:xfrm rot="-5400000">
                <a:off x="4" y="55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7" name="AutoShape 148"/>
              <p:cNvSpPr>
                <a:spLocks noChangeArrowheads="1"/>
              </p:cNvSpPr>
              <p:nvPr/>
            </p:nvSpPr>
            <p:spPr bwMode="auto">
              <a:xfrm rot="5400000" flipH="1">
                <a:off x="4" y="42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8" name="AutoShape 149"/>
              <p:cNvSpPr>
                <a:spLocks noChangeArrowheads="1"/>
              </p:cNvSpPr>
              <p:nvPr/>
            </p:nvSpPr>
            <p:spPr bwMode="auto">
              <a:xfrm rot="-5400000">
                <a:off x="4" y="286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9" name="Rectangle 150"/>
              <p:cNvSpPr>
                <a:spLocks noChangeArrowheads="1"/>
              </p:cNvSpPr>
              <p:nvPr/>
            </p:nvSpPr>
            <p:spPr bwMode="auto">
              <a:xfrm>
                <a:off x="4" y="4"/>
                <a:ext cx="230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0" name="AutoShape 151"/>
              <p:cNvSpPr>
                <a:spLocks noChangeArrowheads="1"/>
              </p:cNvSpPr>
              <p:nvPr/>
            </p:nvSpPr>
            <p:spPr bwMode="auto">
              <a:xfrm rot="5400000" flipH="1">
                <a:off x="4" y="14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1" name="AutoShape 152"/>
              <p:cNvSpPr>
                <a:spLocks noChangeArrowheads="1"/>
              </p:cNvSpPr>
              <p:nvPr/>
            </p:nvSpPr>
            <p:spPr bwMode="auto">
              <a:xfrm rot="-5400000">
                <a:off x="4" y="1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2203" name="Rectangle 15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204" name="Rectangle 15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57" name="Rectangle 157"/>
          <p:cNvSpPr>
            <a:spLocks noGrp="1" noChangeArrowheads="1"/>
          </p:cNvSpPr>
          <p:nvPr>
            <p:ph type="dt" sz="quarter" idx="10"/>
          </p:nvPr>
        </p:nvSpPr>
        <p:spPr>
          <a:xfrm>
            <a:off x="685800" y="6019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58" name="Rectangle 158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19800"/>
            <a:ext cx="28956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59" name="Rectangle 15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19800"/>
            <a:ext cx="1905000" cy="3048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A6FBF-3E50-4E58-BBF0-0991948C50DC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49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002BB-4447-4374-A22E-FD6514E79668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1305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C0505-19B5-4882-8B95-EE125C668DC2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4236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4E9C22-3644-4AA4-9412-00973DF1D72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2592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8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499211-6AFC-49F1-AB23-F1A273C94175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9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4290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424B7-6EA3-4B4A-B841-80EBCA40C73A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5559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3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C23B2-4E64-480C-A264-5D2E1A30FAF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7791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52041-0733-4ECE-B440-4255075E7C59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371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3F609-F6CE-43D5-90D5-F0E29F1559E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2986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8B9EEC-BD72-4209-8A59-BF0E648A59A7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4958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E940E1-A528-4BD1-A216-DC821FB16017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0549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5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3C2A8-581A-4498-8BC6-77F8A852C8B4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6864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5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Rectangle 15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18FB7-263D-4582-8A0B-A24C67EC5610}" type="slidenum">
              <a:rPr lang="ru-RU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7" name="Rectangle 15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220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4"/>
          <p:cNvGrpSpPr>
            <a:grpSpLocks/>
          </p:cNvGrpSpPr>
          <p:nvPr/>
        </p:nvGrpSpPr>
        <p:grpSpPr bwMode="auto">
          <a:xfrm>
            <a:off x="-30163" y="6350"/>
            <a:ext cx="9194801" cy="6834188"/>
            <a:chOff x="-19" y="4"/>
            <a:chExt cx="5792" cy="4305"/>
          </a:xfrm>
        </p:grpSpPr>
        <p:grpSp>
          <p:nvGrpSpPr>
            <p:cNvPr id="1032" name="Group 43"/>
            <p:cNvGrpSpPr>
              <a:grpSpLocks/>
            </p:cNvGrpSpPr>
            <p:nvPr/>
          </p:nvGrpSpPr>
          <p:grpSpPr bwMode="auto">
            <a:xfrm>
              <a:off x="57" y="4"/>
              <a:ext cx="5603" cy="232"/>
              <a:chOff x="57" y="4"/>
              <a:chExt cx="5603" cy="232"/>
            </a:xfrm>
          </p:grpSpPr>
          <p:sp>
            <p:nvSpPr>
              <p:cNvPr id="1143" name="AutoShape 2"/>
              <p:cNvSpPr>
                <a:spLocks noChangeArrowheads="1"/>
              </p:cNvSpPr>
              <p:nvPr/>
            </p:nvSpPr>
            <p:spPr bwMode="auto">
              <a:xfrm flipH="1">
                <a:off x="57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44" name="AutoShape 3"/>
              <p:cNvSpPr>
                <a:spLocks noChangeArrowheads="1"/>
              </p:cNvSpPr>
              <p:nvPr/>
            </p:nvSpPr>
            <p:spPr bwMode="auto">
              <a:xfrm rot="10800000">
                <a:off x="19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45" name="AutoShape 4"/>
              <p:cNvSpPr>
                <a:spLocks noChangeArrowheads="1"/>
              </p:cNvSpPr>
              <p:nvPr/>
            </p:nvSpPr>
            <p:spPr bwMode="auto">
              <a:xfrm flipH="1">
                <a:off x="32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46" name="AutoShape 5"/>
              <p:cNvSpPr>
                <a:spLocks noChangeArrowheads="1"/>
              </p:cNvSpPr>
              <p:nvPr/>
            </p:nvSpPr>
            <p:spPr bwMode="auto">
              <a:xfrm rot="10800000">
                <a:off x="460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47" name="AutoShape 6"/>
              <p:cNvSpPr>
                <a:spLocks noChangeArrowheads="1"/>
              </p:cNvSpPr>
              <p:nvPr/>
            </p:nvSpPr>
            <p:spPr bwMode="auto">
              <a:xfrm flipH="1">
                <a:off x="593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48" name="AutoShape 7"/>
              <p:cNvSpPr>
                <a:spLocks noChangeArrowheads="1"/>
              </p:cNvSpPr>
              <p:nvPr/>
            </p:nvSpPr>
            <p:spPr bwMode="auto">
              <a:xfrm rot="10800000">
                <a:off x="726" y="4"/>
                <a:ext cx="273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49" name="AutoShape 8"/>
              <p:cNvSpPr>
                <a:spLocks noChangeArrowheads="1"/>
              </p:cNvSpPr>
              <p:nvPr/>
            </p:nvSpPr>
            <p:spPr bwMode="auto">
              <a:xfrm flipH="1">
                <a:off x="860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50" name="AutoShape 9"/>
              <p:cNvSpPr>
                <a:spLocks noChangeArrowheads="1"/>
              </p:cNvSpPr>
              <p:nvPr/>
            </p:nvSpPr>
            <p:spPr bwMode="auto">
              <a:xfrm rot="10800000">
                <a:off x="98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51" name="AutoShape 10"/>
              <p:cNvSpPr>
                <a:spLocks noChangeArrowheads="1"/>
              </p:cNvSpPr>
              <p:nvPr/>
            </p:nvSpPr>
            <p:spPr bwMode="auto">
              <a:xfrm flipH="1">
                <a:off x="1125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52" name="AutoShape 11"/>
              <p:cNvSpPr>
                <a:spLocks noChangeArrowheads="1"/>
              </p:cNvSpPr>
              <p:nvPr/>
            </p:nvSpPr>
            <p:spPr bwMode="auto">
              <a:xfrm rot="10800000">
                <a:off x="125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53" name="AutoShape 12"/>
              <p:cNvSpPr>
                <a:spLocks noChangeArrowheads="1"/>
              </p:cNvSpPr>
              <p:nvPr/>
            </p:nvSpPr>
            <p:spPr bwMode="auto">
              <a:xfrm flipH="1">
                <a:off x="138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54" name="AutoShape 13"/>
              <p:cNvSpPr>
                <a:spLocks noChangeArrowheads="1"/>
              </p:cNvSpPr>
              <p:nvPr/>
            </p:nvSpPr>
            <p:spPr bwMode="auto">
              <a:xfrm rot="10800000">
                <a:off x="1522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55" name="AutoShape 14"/>
              <p:cNvSpPr>
                <a:spLocks noChangeArrowheads="1"/>
              </p:cNvSpPr>
              <p:nvPr/>
            </p:nvSpPr>
            <p:spPr bwMode="auto">
              <a:xfrm flipH="1">
                <a:off x="1656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56" name="AutoShape 15"/>
              <p:cNvSpPr>
                <a:spLocks noChangeArrowheads="1"/>
              </p:cNvSpPr>
              <p:nvPr/>
            </p:nvSpPr>
            <p:spPr bwMode="auto">
              <a:xfrm rot="10800000">
                <a:off x="178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57" name="AutoShape 16"/>
              <p:cNvSpPr>
                <a:spLocks noChangeArrowheads="1"/>
              </p:cNvSpPr>
              <p:nvPr/>
            </p:nvSpPr>
            <p:spPr bwMode="auto">
              <a:xfrm flipH="1">
                <a:off x="1920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58" name="AutoShape 17"/>
              <p:cNvSpPr>
                <a:spLocks noChangeArrowheads="1"/>
              </p:cNvSpPr>
              <p:nvPr/>
            </p:nvSpPr>
            <p:spPr bwMode="auto">
              <a:xfrm rot="10800000">
                <a:off x="2054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59" name="AutoShape 18"/>
              <p:cNvSpPr>
                <a:spLocks noChangeArrowheads="1"/>
              </p:cNvSpPr>
              <p:nvPr/>
            </p:nvSpPr>
            <p:spPr bwMode="auto">
              <a:xfrm flipH="1">
                <a:off x="2187" y="4"/>
                <a:ext cx="273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60" name="AutoShape 19"/>
              <p:cNvSpPr>
                <a:spLocks noChangeArrowheads="1"/>
              </p:cNvSpPr>
              <p:nvPr/>
            </p:nvSpPr>
            <p:spPr bwMode="auto">
              <a:xfrm rot="10800000">
                <a:off x="231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61" name="AutoShape 20"/>
              <p:cNvSpPr>
                <a:spLocks noChangeArrowheads="1"/>
              </p:cNvSpPr>
              <p:nvPr/>
            </p:nvSpPr>
            <p:spPr bwMode="auto">
              <a:xfrm flipH="1">
                <a:off x="245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62" name="AutoShape 21"/>
              <p:cNvSpPr>
                <a:spLocks noChangeArrowheads="1"/>
              </p:cNvSpPr>
              <p:nvPr/>
            </p:nvSpPr>
            <p:spPr bwMode="auto">
              <a:xfrm rot="10800000">
                <a:off x="2584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63" name="AutoShape 22"/>
              <p:cNvSpPr>
                <a:spLocks noChangeArrowheads="1"/>
              </p:cNvSpPr>
              <p:nvPr/>
            </p:nvSpPr>
            <p:spPr bwMode="auto">
              <a:xfrm flipH="1">
                <a:off x="2718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64" name="AutoShape 23"/>
              <p:cNvSpPr>
                <a:spLocks noChangeArrowheads="1"/>
              </p:cNvSpPr>
              <p:nvPr/>
            </p:nvSpPr>
            <p:spPr bwMode="auto">
              <a:xfrm rot="10800000">
                <a:off x="2851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65" name="AutoShape 24"/>
              <p:cNvSpPr>
                <a:spLocks noChangeArrowheads="1"/>
              </p:cNvSpPr>
              <p:nvPr/>
            </p:nvSpPr>
            <p:spPr bwMode="auto">
              <a:xfrm flipH="1">
                <a:off x="2982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66" name="AutoShape 25"/>
              <p:cNvSpPr>
                <a:spLocks noChangeArrowheads="1"/>
              </p:cNvSpPr>
              <p:nvPr/>
            </p:nvSpPr>
            <p:spPr bwMode="auto">
              <a:xfrm rot="10800000">
                <a:off x="3115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67" name="AutoShape 26"/>
              <p:cNvSpPr>
                <a:spLocks noChangeArrowheads="1"/>
              </p:cNvSpPr>
              <p:nvPr/>
            </p:nvSpPr>
            <p:spPr bwMode="auto">
              <a:xfrm flipH="1">
                <a:off x="324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68" name="AutoShape 27"/>
              <p:cNvSpPr>
                <a:spLocks noChangeArrowheads="1"/>
              </p:cNvSpPr>
              <p:nvPr/>
            </p:nvSpPr>
            <p:spPr bwMode="auto">
              <a:xfrm rot="10800000">
                <a:off x="3381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69" name="AutoShape 28"/>
              <p:cNvSpPr>
                <a:spLocks noChangeArrowheads="1"/>
              </p:cNvSpPr>
              <p:nvPr/>
            </p:nvSpPr>
            <p:spPr bwMode="auto">
              <a:xfrm flipH="1">
                <a:off x="3515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70" name="AutoShape 29"/>
              <p:cNvSpPr>
                <a:spLocks noChangeArrowheads="1"/>
              </p:cNvSpPr>
              <p:nvPr/>
            </p:nvSpPr>
            <p:spPr bwMode="auto">
              <a:xfrm rot="10800000">
                <a:off x="364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71" name="AutoShape 30"/>
              <p:cNvSpPr>
                <a:spLocks noChangeArrowheads="1"/>
              </p:cNvSpPr>
              <p:nvPr/>
            </p:nvSpPr>
            <p:spPr bwMode="auto">
              <a:xfrm flipH="1">
                <a:off x="3779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72" name="AutoShape 31"/>
              <p:cNvSpPr>
                <a:spLocks noChangeArrowheads="1"/>
              </p:cNvSpPr>
              <p:nvPr/>
            </p:nvSpPr>
            <p:spPr bwMode="auto">
              <a:xfrm rot="10800000">
                <a:off x="3911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73" name="AutoShape 32"/>
              <p:cNvSpPr>
                <a:spLocks noChangeArrowheads="1"/>
              </p:cNvSpPr>
              <p:nvPr/>
            </p:nvSpPr>
            <p:spPr bwMode="auto">
              <a:xfrm flipH="1">
                <a:off x="4044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74" name="AutoShape 33"/>
              <p:cNvSpPr>
                <a:spLocks noChangeArrowheads="1"/>
              </p:cNvSpPr>
              <p:nvPr/>
            </p:nvSpPr>
            <p:spPr bwMode="auto">
              <a:xfrm rot="10800000">
                <a:off x="4177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75" name="AutoShape 34"/>
              <p:cNvSpPr>
                <a:spLocks noChangeArrowheads="1"/>
              </p:cNvSpPr>
              <p:nvPr/>
            </p:nvSpPr>
            <p:spPr bwMode="auto">
              <a:xfrm flipH="1">
                <a:off x="4312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76" name="AutoShape 35"/>
              <p:cNvSpPr>
                <a:spLocks noChangeArrowheads="1"/>
              </p:cNvSpPr>
              <p:nvPr/>
            </p:nvSpPr>
            <p:spPr bwMode="auto">
              <a:xfrm rot="10800000">
                <a:off x="4444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77" name="AutoShape 36"/>
              <p:cNvSpPr>
                <a:spLocks noChangeArrowheads="1"/>
              </p:cNvSpPr>
              <p:nvPr/>
            </p:nvSpPr>
            <p:spPr bwMode="auto">
              <a:xfrm flipH="1">
                <a:off x="4576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78" name="AutoShape 37"/>
              <p:cNvSpPr>
                <a:spLocks noChangeArrowheads="1"/>
              </p:cNvSpPr>
              <p:nvPr/>
            </p:nvSpPr>
            <p:spPr bwMode="auto">
              <a:xfrm rot="10800000">
                <a:off x="4709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" name="AutoShape 38"/>
              <p:cNvSpPr>
                <a:spLocks noChangeArrowheads="1"/>
              </p:cNvSpPr>
              <p:nvPr/>
            </p:nvSpPr>
            <p:spPr bwMode="auto">
              <a:xfrm flipH="1">
                <a:off x="4842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80" name="AutoShape 39"/>
              <p:cNvSpPr>
                <a:spLocks noChangeArrowheads="1"/>
              </p:cNvSpPr>
              <p:nvPr/>
            </p:nvSpPr>
            <p:spPr bwMode="auto">
              <a:xfrm rot="10800000">
                <a:off x="4976" y="4"/>
                <a:ext cx="274" cy="232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" name="AutoShape 40"/>
              <p:cNvSpPr>
                <a:spLocks noChangeArrowheads="1"/>
              </p:cNvSpPr>
              <p:nvPr/>
            </p:nvSpPr>
            <p:spPr bwMode="auto">
              <a:xfrm flipH="1">
                <a:off x="5118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" name="AutoShape 41"/>
              <p:cNvSpPr>
                <a:spLocks noChangeArrowheads="1"/>
              </p:cNvSpPr>
              <p:nvPr/>
            </p:nvSpPr>
            <p:spPr bwMode="auto">
              <a:xfrm rot="10800000">
                <a:off x="5252" y="4"/>
                <a:ext cx="276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5" name="AutoShape 42"/>
              <p:cNvSpPr>
                <a:spLocks noChangeArrowheads="1"/>
              </p:cNvSpPr>
              <p:nvPr/>
            </p:nvSpPr>
            <p:spPr bwMode="auto">
              <a:xfrm flipH="1">
                <a:off x="5385" y="4"/>
                <a:ext cx="275" cy="232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33" name="Group 77"/>
            <p:cNvGrpSpPr>
              <a:grpSpLocks/>
            </p:cNvGrpSpPr>
            <p:nvPr/>
          </p:nvGrpSpPr>
          <p:grpSpPr bwMode="auto">
            <a:xfrm>
              <a:off x="5497" y="4"/>
              <a:ext cx="276" cy="4304"/>
              <a:chOff x="5497" y="4"/>
              <a:chExt cx="276" cy="4304"/>
            </a:xfrm>
          </p:grpSpPr>
          <p:sp>
            <p:nvSpPr>
              <p:cNvPr id="1110" name="Rectangle 44"/>
              <p:cNvSpPr>
                <a:spLocks noChangeArrowheads="1"/>
              </p:cNvSpPr>
              <p:nvPr/>
            </p:nvSpPr>
            <p:spPr bwMode="auto">
              <a:xfrm>
                <a:off x="5522" y="4"/>
                <a:ext cx="226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11" name="AutoShape 45"/>
              <p:cNvSpPr>
                <a:spLocks noChangeArrowheads="1"/>
              </p:cNvSpPr>
              <p:nvPr/>
            </p:nvSpPr>
            <p:spPr bwMode="auto">
              <a:xfrm rot="5400000" flipH="1">
                <a:off x="5522" y="22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12" name="AutoShape 46"/>
              <p:cNvSpPr>
                <a:spLocks noChangeArrowheads="1"/>
              </p:cNvSpPr>
              <p:nvPr/>
            </p:nvSpPr>
            <p:spPr bwMode="auto">
              <a:xfrm rot="-5400000">
                <a:off x="5522" y="15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13" name="AutoShape 47"/>
              <p:cNvSpPr>
                <a:spLocks noChangeArrowheads="1"/>
              </p:cNvSpPr>
              <p:nvPr/>
            </p:nvSpPr>
            <p:spPr bwMode="auto">
              <a:xfrm rot="5400000" flipH="1">
                <a:off x="5522" y="293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14" name="AutoShape 48"/>
              <p:cNvSpPr>
                <a:spLocks noChangeArrowheads="1"/>
              </p:cNvSpPr>
              <p:nvPr/>
            </p:nvSpPr>
            <p:spPr bwMode="auto">
              <a:xfrm rot="-5400000">
                <a:off x="5522" y="43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15" name="AutoShape 49"/>
              <p:cNvSpPr>
                <a:spLocks noChangeArrowheads="1"/>
              </p:cNvSpPr>
              <p:nvPr/>
            </p:nvSpPr>
            <p:spPr bwMode="auto">
              <a:xfrm rot="5400000" flipH="1">
                <a:off x="5522" y="56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16" name="AutoShape 50"/>
              <p:cNvSpPr>
                <a:spLocks noChangeArrowheads="1"/>
              </p:cNvSpPr>
              <p:nvPr/>
            </p:nvSpPr>
            <p:spPr bwMode="auto">
              <a:xfrm rot="-5400000">
                <a:off x="5522" y="701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17" name="AutoShape 51"/>
              <p:cNvSpPr>
                <a:spLocks noChangeArrowheads="1"/>
              </p:cNvSpPr>
              <p:nvPr/>
            </p:nvSpPr>
            <p:spPr bwMode="auto">
              <a:xfrm rot="5400000" flipH="1">
                <a:off x="5522" y="83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18" name="AutoShape 52"/>
              <p:cNvSpPr>
                <a:spLocks noChangeArrowheads="1"/>
              </p:cNvSpPr>
              <p:nvPr/>
            </p:nvSpPr>
            <p:spPr bwMode="auto">
              <a:xfrm rot="-5400000">
                <a:off x="5522" y="96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19" name="AutoShape 53"/>
              <p:cNvSpPr>
                <a:spLocks noChangeArrowheads="1"/>
              </p:cNvSpPr>
              <p:nvPr/>
            </p:nvSpPr>
            <p:spPr bwMode="auto">
              <a:xfrm rot="5400000" flipH="1">
                <a:off x="5522" y="10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0" name="AutoShape 54"/>
              <p:cNvSpPr>
                <a:spLocks noChangeArrowheads="1"/>
              </p:cNvSpPr>
              <p:nvPr/>
            </p:nvSpPr>
            <p:spPr bwMode="auto">
              <a:xfrm rot="-5400000">
                <a:off x="5522" y="1233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1" name="AutoShape 55"/>
              <p:cNvSpPr>
                <a:spLocks noChangeArrowheads="1"/>
              </p:cNvSpPr>
              <p:nvPr/>
            </p:nvSpPr>
            <p:spPr bwMode="auto">
              <a:xfrm rot="5400000" flipH="1">
                <a:off x="5522" y="1365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2" name="AutoShape 56"/>
              <p:cNvSpPr>
                <a:spLocks noChangeArrowheads="1"/>
              </p:cNvSpPr>
              <p:nvPr/>
            </p:nvSpPr>
            <p:spPr bwMode="auto">
              <a:xfrm rot="-5400000">
                <a:off x="5522" y="14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3" name="AutoShape 57"/>
              <p:cNvSpPr>
                <a:spLocks noChangeArrowheads="1"/>
              </p:cNvSpPr>
              <p:nvPr/>
            </p:nvSpPr>
            <p:spPr bwMode="auto">
              <a:xfrm rot="5400000" flipH="1">
                <a:off x="5522" y="1632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4" name="AutoShape 58"/>
              <p:cNvSpPr>
                <a:spLocks noChangeArrowheads="1"/>
              </p:cNvSpPr>
              <p:nvPr/>
            </p:nvSpPr>
            <p:spPr bwMode="auto">
              <a:xfrm rot="-5400000">
                <a:off x="5522" y="1765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5" name="AutoShape 59"/>
              <p:cNvSpPr>
                <a:spLocks noChangeArrowheads="1"/>
              </p:cNvSpPr>
              <p:nvPr/>
            </p:nvSpPr>
            <p:spPr bwMode="auto">
              <a:xfrm rot="5400000" flipH="1">
                <a:off x="5522" y="189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6" name="AutoShape 60"/>
              <p:cNvSpPr>
                <a:spLocks noChangeArrowheads="1"/>
              </p:cNvSpPr>
              <p:nvPr/>
            </p:nvSpPr>
            <p:spPr bwMode="auto">
              <a:xfrm rot="-5400000">
                <a:off x="5522" y="2032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7" name="AutoShape 61"/>
              <p:cNvSpPr>
                <a:spLocks noChangeArrowheads="1"/>
              </p:cNvSpPr>
              <p:nvPr/>
            </p:nvSpPr>
            <p:spPr bwMode="auto">
              <a:xfrm rot="5400000" flipH="1">
                <a:off x="5522" y="216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8" name="AutoShape 62"/>
              <p:cNvSpPr>
                <a:spLocks noChangeArrowheads="1"/>
              </p:cNvSpPr>
              <p:nvPr/>
            </p:nvSpPr>
            <p:spPr bwMode="auto">
              <a:xfrm rot="-5400000">
                <a:off x="5522" y="22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29" name="AutoShape 63"/>
              <p:cNvSpPr>
                <a:spLocks noChangeArrowheads="1"/>
              </p:cNvSpPr>
              <p:nvPr/>
            </p:nvSpPr>
            <p:spPr bwMode="auto">
              <a:xfrm rot="5400000" flipH="1">
                <a:off x="5522" y="2431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30" name="AutoShape 64"/>
              <p:cNvSpPr>
                <a:spLocks noChangeArrowheads="1"/>
              </p:cNvSpPr>
              <p:nvPr/>
            </p:nvSpPr>
            <p:spPr bwMode="auto">
              <a:xfrm rot="-5400000">
                <a:off x="5522" y="2564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31" name="AutoShape 65"/>
              <p:cNvSpPr>
                <a:spLocks noChangeArrowheads="1"/>
              </p:cNvSpPr>
              <p:nvPr/>
            </p:nvSpPr>
            <p:spPr bwMode="auto">
              <a:xfrm rot="5400000" flipH="1">
                <a:off x="5522" y="26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32" name="AutoShape 66"/>
              <p:cNvSpPr>
                <a:spLocks noChangeArrowheads="1"/>
              </p:cNvSpPr>
              <p:nvPr/>
            </p:nvSpPr>
            <p:spPr bwMode="auto">
              <a:xfrm rot="-5400000">
                <a:off x="5522" y="2829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33" name="AutoShape 67"/>
              <p:cNvSpPr>
                <a:spLocks noChangeArrowheads="1"/>
              </p:cNvSpPr>
              <p:nvPr/>
            </p:nvSpPr>
            <p:spPr bwMode="auto">
              <a:xfrm rot="5400000" flipH="1">
                <a:off x="5522" y="2963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34" name="AutoShape 68"/>
              <p:cNvSpPr>
                <a:spLocks noChangeArrowheads="1"/>
              </p:cNvSpPr>
              <p:nvPr/>
            </p:nvSpPr>
            <p:spPr bwMode="auto">
              <a:xfrm rot="-5400000">
                <a:off x="5522" y="309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35" name="AutoShape 69"/>
              <p:cNvSpPr>
                <a:spLocks noChangeArrowheads="1"/>
              </p:cNvSpPr>
              <p:nvPr/>
            </p:nvSpPr>
            <p:spPr bwMode="auto">
              <a:xfrm rot="5400000" flipH="1">
                <a:off x="5522" y="322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36" name="AutoShape 70"/>
              <p:cNvSpPr>
                <a:spLocks noChangeArrowheads="1"/>
              </p:cNvSpPr>
              <p:nvPr/>
            </p:nvSpPr>
            <p:spPr bwMode="auto">
              <a:xfrm rot="-5400000">
                <a:off x="5522" y="3363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37" name="Rectangle 71"/>
              <p:cNvSpPr>
                <a:spLocks noChangeArrowheads="1"/>
              </p:cNvSpPr>
              <p:nvPr/>
            </p:nvSpPr>
            <p:spPr bwMode="auto">
              <a:xfrm>
                <a:off x="5522" y="4032"/>
                <a:ext cx="226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38" name="AutoShape 72"/>
              <p:cNvSpPr>
                <a:spLocks noChangeArrowheads="1"/>
              </p:cNvSpPr>
              <p:nvPr/>
            </p:nvSpPr>
            <p:spPr bwMode="auto">
              <a:xfrm rot="5400000" flipH="1">
                <a:off x="5522" y="3496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39" name="AutoShape 73"/>
              <p:cNvSpPr>
                <a:spLocks noChangeArrowheads="1"/>
              </p:cNvSpPr>
              <p:nvPr/>
            </p:nvSpPr>
            <p:spPr bwMode="auto">
              <a:xfrm rot="-5400000">
                <a:off x="5522" y="3628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40" name="AutoShape 74"/>
              <p:cNvSpPr>
                <a:spLocks noChangeArrowheads="1"/>
              </p:cNvSpPr>
              <p:nvPr/>
            </p:nvSpPr>
            <p:spPr bwMode="auto">
              <a:xfrm rot="5400000" flipH="1">
                <a:off x="5522" y="3765"/>
                <a:ext cx="226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41" name="AutoShape 75"/>
              <p:cNvSpPr>
                <a:spLocks noChangeArrowheads="1"/>
              </p:cNvSpPr>
              <p:nvPr/>
            </p:nvSpPr>
            <p:spPr bwMode="auto">
              <a:xfrm rot="-5400000">
                <a:off x="5522" y="3897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42" name="AutoShape 76"/>
              <p:cNvSpPr>
                <a:spLocks noChangeArrowheads="1"/>
              </p:cNvSpPr>
              <p:nvPr/>
            </p:nvSpPr>
            <p:spPr bwMode="auto">
              <a:xfrm rot="5400000" flipH="1">
                <a:off x="5522" y="4032"/>
                <a:ext cx="226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34" name="Group 119"/>
            <p:cNvGrpSpPr>
              <a:grpSpLocks/>
            </p:cNvGrpSpPr>
            <p:nvPr/>
          </p:nvGrpSpPr>
          <p:grpSpPr bwMode="auto">
            <a:xfrm>
              <a:off x="23" y="4083"/>
              <a:ext cx="5504" cy="226"/>
              <a:chOff x="23" y="4083"/>
              <a:chExt cx="5504" cy="226"/>
            </a:xfrm>
          </p:grpSpPr>
          <p:sp>
            <p:nvSpPr>
              <p:cNvPr id="1069" name="AutoShape 78"/>
              <p:cNvSpPr>
                <a:spLocks noChangeArrowheads="1"/>
              </p:cNvSpPr>
              <p:nvPr/>
            </p:nvSpPr>
            <p:spPr bwMode="auto">
              <a:xfrm rot="10800000">
                <a:off x="5383" y="4084"/>
                <a:ext cx="137" cy="224"/>
              </a:xfrm>
              <a:prstGeom prst="rtTriangl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70" name="AutoShape 79"/>
              <p:cNvSpPr>
                <a:spLocks noChangeArrowheads="1"/>
              </p:cNvSpPr>
              <p:nvPr/>
            </p:nvSpPr>
            <p:spPr bwMode="auto">
              <a:xfrm flipH="1">
                <a:off x="5249" y="4084"/>
                <a:ext cx="278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71" name="AutoShape 80"/>
              <p:cNvSpPr>
                <a:spLocks noChangeArrowheads="1"/>
              </p:cNvSpPr>
              <p:nvPr/>
            </p:nvSpPr>
            <p:spPr bwMode="auto">
              <a:xfrm rot="10800000">
                <a:off x="5116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72" name="AutoShape 81"/>
              <p:cNvSpPr>
                <a:spLocks noChangeArrowheads="1"/>
              </p:cNvSpPr>
              <p:nvPr/>
            </p:nvSpPr>
            <p:spPr bwMode="auto">
              <a:xfrm flipH="1">
                <a:off x="4985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73" name="AutoShape 82"/>
              <p:cNvSpPr>
                <a:spLocks noChangeArrowheads="1"/>
              </p:cNvSpPr>
              <p:nvPr/>
            </p:nvSpPr>
            <p:spPr bwMode="auto">
              <a:xfrm rot="10800000">
                <a:off x="4850" y="4083"/>
                <a:ext cx="278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74" name="AutoShape 83"/>
              <p:cNvSpPr>
                <a:spLocks noChangeArrowheads="1"/>
              </p:cNvSpPr>
              <p:nvPr/>
            </p:nvSpPr>
            <p:spPr bwMode="auto">
              <a:xfrm flipH="1">
                <a:off x="4709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75" name="AutoShape 84"/>
              <p:cNvSpPr>
                <a:spLocks noChangeArrowheads="1"/>
              </p:cNvSpPr>
              <p:nvPr/>
            </p:nvSpPr>
            <p:spPr bwMode="auto">
              <a:xfrm rot="10800000" flipH="1">
                <a:off x="4570" y="4083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76" name="AutoShape 85"/>
              <p:cNvSpPr>
                <a:spLocks noChangeArrowheads="1"/>
              </p:cNvSpPr>
              <p:nvPr/>
            </p:nvSpPr>
            <p:spPr bwMode="auto">
              <a:xfrm>
                <a:off x="4437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77" name="AutoShape 86"/>
              <p:cNvSpPr>
                <a:spLocks noChangeArrowheads="1"/>
              </p:cNvSpPr>
              <p:nvPr/>
            </p:nvSpPr>
            <p:spPr bwMode="auto">
              <a:xfrm rot="10800000" flipH="1">
                <a:off x="4302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78" name="AutoShape 87"/>
              <p:cNvSpPr>
                <a:spLocks noChangeArrowheads="1"/>
              </p:cNvSpPr>
              <p:nvPr/>
            </p:nvSpPr>
            <p:spPr bwMode="auto">
              <a:xfrm>
                <a:off x="4169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79" name="AutoShape 88"/>
              <p:cNvSpPr>
                <a:spLocks noChangeArrowheads="1"/>
              </p:cNvSpPr>
              <p:nvPr/>
            </p:nvSpPr>
            <p:spPr bwMode="auto">
              <a:xfrm rot="10800000" flipH="1">
                <a:off x="4037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0" name="AutoShape 89"/>
              <p:cNvSpPr>
                <a:spLocks noChangeArrowheads="1"/>
              </p:cNvSpPr>
              <p:nvPr/>
            </p:nvSpPr>
            <p:spPr bwMode="auto">
              <a:xfrm>
                <a:off x="3903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1" name="AutoShape 90"/>
              <p:cNvSpPr>
                <a:spLocks noChangeArrowheads="1"/>
              </p:cNvSpPr>
              <p:nvPr/>
            </p:nvSpPr>
            <p:spPr bwMode="auto">
              <a:xfrm rot="10800000" flipH="1">
                <a:off x="3771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2" name="AutoShape 91"/>
              <p:cNvSpPr>
                <a:spLocks noChangeArrowheads="1"/>
              </p:cNvSpPr>
              <p:nvPr/>
            </p:nvSpPr>
            <p:spPr bwMode="auto">
              <a:xfrm>
                <a:off x="3637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3" name="AutoShape 92"/>
              <p:cNvSpPr>
                <a:spLocks noChangeArrowheads="1"/>
              </p:cNvSpPr>
              <p:nvPr/>
            </p:nvSpPr>
            <p:spPr bwMode="auto">
              <a:xfrm rot="10800000" flipH="1">
                <a:off x="3505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4" name="AutoShape 93"/>
              <p:cNvSpPr>
                <a:spLocks noChangeArrowheads="1"/>
              </p:cNvSpPr>
              <p:nvPr/>
            </p:nvSpPr>
            <p:spPr bwMode="auto">
              <a:xfrm>
                <a:off x="3373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5" name="AutoShape 94"/>
              <p:cNvSpPr>
                <a:spLocks noChangeArrowheads="1"/>
              </p:cNvSpPr>
              <p:nvPr/>
            </p:nvSpPr>
            <p:spPr bwMode="auto">
              <a:xfrm rot="10800000" flipH="1">
                <a:off x="323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6" name="AutoShape 95"/>
              <p:cNvSpPr>
                <a:spLocks noChangeArrowheads="1"/>
              </p:cNvSpPr>
              <p:nvPr/>
            </p:nvSpPr>
            <p:spPr bwMode="auto">
              <a:xfrm>
                <a:off x="3106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7" name="AutoShape 96"/>
              <p:cNvSpPr>
                <a:spLocks noChangeArrowheads="1"/>
              </p:cNvSpPr>
              <p:nvPr/>
            </p:nvSpPr>
            <p:spPr bwMode="auto">
              <a:xfrm rot="10800000" flipH="1">
                <a:off x="2972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8" name="AutoShape 97"/>
              <p:cNvSpPr>
                <a:spLocks noChangeArrowheads="1"/>
              </p:cNvSpPr>
              <p:nvPr/>
            </p:nvSpPr>
            <p:spPr bwMode="auto">
              <a:xfrm>
                <a:off x="2842" y="4084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89" name="AutoShape 98"/>
              <p:cNvSpPr>
                <a:spLocks noChangeArrowheads="1"/>
              </p:cNvSpPr>
              <p:nvPr/>
            </p:nvSpPr>
            <p:spPr bwMode="auto">
              <a:xfrm rot="10800000" flipH="1">
                <a:off x="2707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90" name="AutoShape 99"/>
              <p:cNvSpPr>
                <a:spLocks noChangeArrowheads="1"/>
              </p:cNvSpPr>
              <p:nvPr/>
            </p:nvSpPr>
            <p:spPr bwMode="auto">
              <a:xfrm>
                <a:off x="2574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91" name="AutoShape 100"/>
              <p:cNvSpPr>
                <a:spLocks noChangeArrowheads="1"/>
              </p:cNvSpPr>
              <p:nvPr/>
            </p:nvSpPr>
            <p:spPr bwMode="auto">
              <a:xfrm rot="10800000" flipH="1">
                <a:off x="2441" y="4083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92" name="AutoShape 101"/>
              <p:cNvSpPr>
                <a:spLocks noChangeArrowheads="1"/>
              </p:cNvSpPr>
              <p:nvPr/>
            </p:nvSpPr>
            <p:spPr bwMode="auto">
              <a:xfrm>
                <a:off x="2308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93" name="AutoShape 102"/>
              <p:cNvSpPr>
                <a:spLocks noChangeArrowheads="1"/>
              </p:cNvSpPr>
              <p:nvPr/>
            </p:nvSpPr>
            <p:spPr bwMode="auto">
              <a:xfrm rot="10800000" flipH="1">
                <a:off x="2173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94" name="AutoShape 103"/>
              <p:cNvSpPr>
                <a:spLocks noChangeArrowheads="1"/>
              </p:cNvSpPr>
              <p:nvPr/>
            </p:nvSpPr>
            <p:spPr bwMode="auto">
              <a:xfrm>
                <a:off x="2042" y="4084"/>
                <a:ext cx="273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95" name="AutoShape 104"/>
              <p:cNvSpPr>
                <a:spLocks noChangeArrowheads="1"/>
              </p:cNvSpPr>
              <p:nvPr/>
            </p:nvSpPr>
            <p:spPr bwMode="auto">
              <a:xfrm rot="10800000" flipH="1">
                <a:off x="190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96" name="AutoShape 105"/>
              <p:cNvSpPr>
                <a:spLocks noChangeArrowheads="1"/>
              </p:cNvSpPr>
              <p:nvPr/>
            </p:nvSpPr>
            <p:spPr bwMode="auto">
              <a:xfrm>
                <a:off x="1776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97" name="AutoShape 106"/>
              <p:cNvSpPr>
                <a:spLocks noChangeArrowheads="1"/>
              </p:cNvSpPr>
              <p:nvPr/>
            </p:nvSpPr>
            <p:spPr bwMode="auto">
              <a:xfrm rot="10800000" flipH="1">
                <a:off x="1643" y="4083"/>
                <a:ext cx="274" cy="225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98" name="AutoShape 107"/>
              <p:cNvSpPr>
                <a:spLocks noChangeArrowheads="1"/>
              </p:cNvSpPr>
              <p:nvPr/>
            </p:nvSpPr>
            <p:spPr bwMode="auto">
              <a:xfrm>
                <a:off x="1509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99" name="AutoShape 108"/>
              <p:cNvSpPr>
                <a:spLocks noChangeArrowheads="1"/>
              </p:cNvSpPr>
              <p:nvPr/>
            </p:nvSpPr>
            <p:spPr bwMode="auto">
              <a:xfrm rot="10800000" flipH="1">
                <a:off x="1376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00" name="AutoShape 109"/>
              <p:cNvSpPr>
                <a:spLocks noChangeArrowheads="1"/>
              </p:cNvSpPr>
              <p:nvPr/>
            </p:nvSpPr>
            <p:spPr bwMode="auto">
              <a:xfrm>
                <a:off x="1243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01" name="AutoShape 110"/>
              <p:cNvSpPr>
                <a:spLocks noChangeArrowheads="1"/>
              </p:cNvSpPr>
              <p:nvPr/>
            </p:nvSpPr>
            <p:spPr bwMode="auto">
              <a:xfrm rot="10800000" flipH="1">
                <a:off x="1109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02" name="AutoShape 111"/>
              <p:cNvSpPr>
                <a:spLocks noChangeArrowheads="1"/>
              </p:cNvSpPr>
              <p:nvPr/>
            </p:nvSpPr>
            <p:spPr bwMode="auto">
              <a:xfrm>
                <a:off x="978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03" name="AutoShape 112"/>
              <p:cNvSpPr>
                <a:spLocks noChangeArrowheads="1"/>
              </p:cNvSpPr>
              <p:nvPr/>
            </p:nvSpPr>
            <p:spPr bwMode="auto">
              <a:xfrm rot="10800000" flipH="1">
                <a:off x="843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04" name="AutoShape 113"/>
              <p:cNvSpPr>
                <a:spLocks noChangeArrowheads="1"/>
              </p:cNvSpPr>
              <p:nvPr/>
            </p:nvSpPr>
            <p:spPr bwMode="auto">
              <a:xfrm>
                <a:off x="711" y="4084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05" name="AutoShape 114"/>
              <p:cNvSpPr>
                <a:spLocks noChangeArrowheads="1"/>
              </p:cNvSpPr>
              <p:nvPr/>
            </p:nvSpPr>
            <p:spPr bwMode="auto">
              <a:xfrm rot="10800000" flipH="1">
                <a:off x="578" y="4083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06" name="AutoShape 115"/>
              <p:cNvSpPr>
                <a:spLocks noChangeArrowheads="1"/>
              </p:cNvSpPr>
              <p:nvPr/>
            </p:nvSpPr>
            <p:spPr bwMode="auto">
              <a:xfrm>
                <a:off x="444" y="4084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07" name="AutoShape 116"/>
              <p:cNvSpPr>
                <a:spLocks noChangeArrowheads="1"/>
              </p:cNvSpPr>
              <p:nvPr/>
            </p:nvSpPr>
            <p:spPr bwMode="auto">
              <a:xfrm rot="10800000" flipH="1">
                <a:off x="299" y="4083"/>
                <a:ext cx="277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08" name="AutoShape 117"/>
              <p:cNvSpPr>
                <a:spLocks noChangeArrowheads="1"/>
              </p:cNvSpPr>
              <p:nvPr/>
            </p:nvSpPr>
            <p:spPr bwMode="auto">
              <a:xfrm>
                <a:off x="166" y="4084"/>
                <a:ext cx="276" cy="225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109" name="AutoShape 118"/>
              <p:cNvSpPr>
                <a:spLocks noChangeArrowheads="1"/>
              </p:cNvSpPr>
              <p:nvPr/>
            </p:nvSpPr>
            <p:spPr bwMode="auto">
              <a:xfrm rot="10800000" flipH="1">
                <a:off x="23" y="4083"/>
                <a:ext cx="275" cy="225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35" name="Group 153"/>
            <p:cNvGrpSpPr>
              <a:grpSpLocks/>
            </p:cNvGrpSpPr>
            <p:nvPr/>
          </p:nvGrpSpPr>
          <p:grpSpPr bwMode="auto">
            <a:xfrm>
              <a:off x="-19" y="4"/>
              <a:ext cx="276" cy="4304"/>
              <a:chOff x="-19" y="4"/>
              <a:chExt cx="276" cy="4304"/>
            </a:xfrm>
          </p:grpSpPr>
          <p:sp>
            <p:nvSpPr>
              <p:cNvPr id="1036" name="Rectangle 120"/>
              <p:cNvSpPr>
                <a:spLocks noChangeArrowheads="1"/>
              </p:cNvSpPr>
              <p:nvPr/>
            </p:nvSpPr>
            <p:spPr bwMode="auto">
              <a:xfrm>
                <a:off x="4" y="4032"/>
                <a:ext cx="230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37" name="AutoShape 121"/>
              <p:cNvSpPr>
                <a:spLocks noChangeArrowheads="1"/>
              </p:cNvSpPr>
              <p:nvPr/>
            </p:nvSpPr>
            <p:spPr bwMode="auto">
              <a:xfrm rot="-5400000">
                <a:off x="4" y="401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38" name="AutoShape 122"/>
              <p:cNvSpPr>
                <a:spLocks noChangeArrowheads="1"/>
              </p:cNvSpPr>
              <p:nvPr/>
            </p:nvSpPr>
            <p:spPr bwMode="auto">
              <a:xfrm rot="5400000" flipH="1">
                <a:off x="4" y="38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39" name="AutoShape 123"/>
              <p:cNvSpPr>
                <a:spLocks noChangeArrowheads="1"/>
              </p:cNvSpPr>
              <p:nvPr/>
            </p:nvSpPr>
            <p:spPr bwMode="auto">
              <a:xfrm rot="-5400000">
                <a:off x="4" y="3747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0" name="AutoShape 124"/>
              <p:cNvSpPr>
                <a:spLocks noChangeArrowheads="1"/>
              </p:cNvSpPr>
              <p:nvPr/>
            </p:nvSpPr>
            <p:spPr bwMode="auto">
              <a:xfrm rot="5400000" flipH="1">
                <a:off x="4" y="361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1" name="AutoShape 125"/>
              <p:cNvSpPr>
                <a:spLocks noChangeArrowheads="1"/>
              </p:cNvSpPr>
              <p:nvPr/>
            </p:nvSpPr>
            <p:spPr bwMode="auto">
              <a:xfrm rot="-5400000">
                <a:off x="4" y="34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2" name="AutoShape 126"/>
              <p:cNvSpPr>
                <a:spLocks noChangeArrowheads="1"/>
              </p:cNvSpPr>
              <p:nvPr/>
            </p:nvSpPr>
            <p:spPr bwMode="auto">
              <a:xfrm rot="5400000" flipH="1">
                <a:off x="4" y="334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10800000" vert="eaVert" wrap="none" lIns="92075" tIns="46037" rIns="92075" bIns="46037" anchor="ctr"/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2400" smtClean="0">
                    <a:solidFill>
                      <a:srgbClr val="FFFFFF"/>
                    </a:solidFill>
                  </a:rPr>
                  <a:t> </a:t>
                </a:r>
              </a:p>
            </p:txBody>
          </p:sp>
          <p:sp>
            <p:nvSpPr>
              <p:cNvPr id="1043" name="AutoShape 127"/>
              <p:cNvSpPr>
                <a:spLocks noChangeArrowheads="1"/>
              </p:cNvSpPr>
              <p:nvPr/>
            </p:nvSpPr>
            <p:spPr bwMode="auto">
              <a:xfrm rot="-5400000">
                <a:off x="4" y="321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4" name="AutoShape 128"/>
              <p:cNvSpPr>
                <a:spLocks noChangeArrowheads="1"/>
              </p:cNvSpPr>
              <p:nvPr/>
            </p:nvSpPr>
            <p:spPr bwMode="auto">
              <a:xfrm rot="5400000" flipH="1">
                <a:off x="4" y="308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5" name="AutoShape 129"/>
              <p:cNvSpPr>
                <a:spLocks noChangeArrowheads="1"/>
              </p:cNvSpPr>
              <p:nvPr/>
            </p:nvSpPr>
            <p:spPr bwMode="auto">
              <a:xfrm rot="-5400000">
                <a:off x="4" y="294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6" name="AutoShape 130"/>
              <p:cNvSpPr>
                <a:spLocks noChangeArrowheads="1"/>
              </p:cNvSpPr>
              <p:nvPr/>
            </p:nvSpPr>
            <p:spPr bwMode="auto">
              <a:xfrm rot="5400000" flipH="1">
                <a:off x="4" y="281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7" name="AutoShape 131"/>
              <p:cNvSpPr>
                <a:spLocks noChangeArrowheads="1"/>
              </p:cNvSpPr>
              <p:nvPr/>
            </p:nvSpPr>
            <p:spPr bwMode="auto">
              <a:xfrm rot="-5400000">
                <a:off x="4" y="268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8" name="AutoShape 132"/>
              <p:cNvSpPr>
                <a:spLocks noChangeArrowheads="1"/>
              </p:cNvSpPr>
              <p:nvPr/>
            </p:nvSpPr>
            <p:spPr bwMode="auto">
              <a:xfrm rot="5400000" flipH="1">
                <a:off x="4" y="25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49" name="AutoShape 133"/>
              <p:cNvSpPr>
                <a:spLocks noChangeArrowheads="1"/>
              </p:cNvSpPr>
              <p:nvPr/>
            </p:nvSpPr>
            <p:spPr bwMode="auto">
              <a:xfrm rot="-5400000">
                <a:off x="4" y="2416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50" name="AutoShape 134"/>
              <p:cNvSpPr>
                <a:spLocks noChangeArrowheads="1"/>
              </p:cNvSpPr>
              <p:nvPr/>
            </p:nvSpPr>
            <p:spPr bwMode="auto">
              <a:xfrm rot="5400000" flipH="1">
                <a:off x="4" y="228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51" name="AutoShape 135"/>
              <p:cNvSpPr>
                <a:spLocks noChangeArrowheads="1"/>
              </p:cNvSpPr>
              <p:nvPr/>
            </p:nvSpPr>
            <p:spPr bwMode="auto">
              <a:xfrm rot="-5400000">
                <a:off x="4" y="21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52" name="AutoShape 136"/>
              <p:cNvSpPr>
                <a:spLocks noChangeArrowheads="1"/>
              </p:cNvSpPr>
              <p:nvPr/>
            </p:nvSpPr>
            <p:spPr bwMode="auto">
              <a:xfrm rot="5400000" flipH="1">
                <a:off x="4" y="2016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53" name="AutoShape 137"/>
              <p:cNvSpPr>
                <a:spLocks noChangeArrowheads="1"/>
              </p:cNvSpPr>
              <p:nvPr/>
            </p:nvSpPr>
            <p:spPr bwMode="auto">
              <a:xfrm rot="-5400000">
                <a:off x="4" y="1882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54" name="AutoShape 138"/>
              <p:cNvSpPr>
                <a:spLocks noChangeArrowheads="1"/>
              </p:cNvSpPr>
              <p:nvPr/>
            </p:nvSpPr>
            <p:spPr bwMode="auto">
              <a:xfrm rot="5400000" flipH="1">
                <a:off x="4" y="174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55" name="AutoShape 139"/>
              <p:cNvSpPr>
                <a:spLocks noChangeArrowheads="1"/>
              </p:cNvSpPr>
              <p:nvPr/>
            </p:nvSpPr>
            <p:spPr bwMode="auto">
              <a:xfrm rot="-5400000">
                <a:off x="4" y="161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56" name="AutoShape 140"/>
              <p:cNvSpPr>
                <a:spLocks noChangeArrowheads="1"/>
              </p:cNvSpPr>
              <p:nvPr/>
            </p:nvSpPr>
            <p:spPr bwMode="auto">
              <a:xfrm rot="5400000" flipH="1">
                <a:off x="4" y="1483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57" name="AutoShape 141"/>
              <p:cNvSpPr>
                <a:spLocks noChangeArrowheads="1"/>
              </p:cNvSpPr>
              <p:nvPr/>
            </p:nvSpPr>
            <p:spPr bwMode="auto">
              <a:xfrm rot="-5400000">
                <a:off x="4" y="1350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58" name="AutoShape 142"/>
              <p:cNvSpPr>
                <a:spLocks noChangeArrowheads="1"/>
              </p:cNvSpPr>
              <p:nvPr/>
            </p:nvSpPr>
            <p:spPr bwMode="auto">
              <a:xfrm rot="5400000" flipH="1">
                <a:off x="4" y="121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59" name="AutoShape 143"/>
              <p:cNvSpPr>
                <a:spLocks noChangeArrowheads="1"/>
              </p:cNvSpPr>
              <p:nvPr/>
            </p:nvSpPr>
            <p:spPr bwMode="auto">
              <a:xfrm rot="-5400000">
                <a:off x="4" y="1085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60" name="AutoShape 144"/>
              <p:cNvSpPr>
                <a:spLocks noChangeArrowheads="1"/>
              </p:cNvSpPr>
              <p:nvPr/>
            </p:nvSpPr>
            <p:spPr bwMode="auto">
              <a:xfrm rot="5400000" flipH="1">
                <a:off x="4" y="95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61" name="AutoShape 145"/>
              <p:cNvSpPr>
                <a:spLocks noChangeArrowheads="1"/>
              </p:cNvSpPr>
              <p:nvPr/>
            </p:nvSpPr>
            <p:spPr bwMode="auto">
              <a:xfrm rot="-5400000">
                <a:off x="4" y="818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62" name="AutoShape 146"/>
              <p:cNvSpPr>
                <a:spLocks noChangeArrowheads="1"/>
              </p:cNvSpPr>
              <p:nvPr/>
            </p:nvSpPr>
            <p:spPr bwMode="auto">
              <a:xfrm rot="5400000" flipH="1">
                <a:off x="4" y="687"/>
                <a:ext cx="230" cy="274"/>
              </a:xfrm>
              <a:prstGeom prst="triangle">
                <a:avLst>
                  <a:gd name="adj" fmla="val 49995"/>
                </a:avLst>
              </a:prstGeom>
              <a:solidFill>
                <a:schemeClr val="bg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63" name="AutoShape 147"/>
              <p:cNvSpPr>
                <a:spLocks noChangeArrowheads="1"/>
              </p:cNvSpPr>
              <p:nvPr/>
            </p:nvSpPr>
            <p:spPr bwMode="auto">
              <a:xfrm rot="-5400000">
                <a:off x="4" y="55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1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64" name="AutoShape 148"/>
              <p:cNvSpPr>
                <a:spLocks noChangeArrowheads="1"/>
              </p:cNvSpPr>
              <p:nvPr/>
            </p:nvSpPr>
            <p:spPr bwMode="auto">
              <a:xfrm rot="5400000" flipH="1">
                <a:off x="4" y="421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65" name="AutoShape 149"/>
              <p:cNvSpPr>
                <a:spLocks noChangeArrowheads="1"/>
              </p:cNvSpPr>
              <p:nvPr/>
            </p:nvSpPr>
            <p:spPr bwMode="auto">
              <a:xfrm rot="-5400000">
                <a:off x="4" y="286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66" name="Rectangle 150"/>
              <p:cNvSpPr>
                <a:spLocks noChangeArrowheads="1"/>
              </p:cNvSpPr>
              <p:nvPr/>
            </p:nvSpPr>
            <p:spPr bwMode="auto">
              <a:xfrm>
                <a:off x="4" y="4"/>
                <a:ext cx="230" cy="276"/>
              </a:xfrm>
              <a:prstGeom prst="rect">
                <a:avLst/>
              </a:prstGeom>
              <a:solidFill>
                <a:srgbClr val="000000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67" name="AutoShape 151"/>
              <p:cNvSpPr>
                <a:spLocks noChangeArrowheads="1"/>
              </p:cNvSpPr>
              <p:nvPr/>
            </p:nvSpPr>
            <p:spPr bwMode="auto">
              <a:xfrm rot="5400000" flipH="1">
                <a:off x="4" y="147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tx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068" name="AutoShape 152"/>
              <p:cNvSpPr>
                <a:spLocks noChangeArrowheads="1"/>
              </p:cNvSpPr>
              <p:nvPr/>
            </p:nvSpPr>
            <p:spPr bwMode="auto">
              <a:xfrm rot="-5400000">
                <a:off x="4" y="19"/>
                <a:ext cx="230" cy="276"/>
              </a:xfrm>
              <a:prstGeom prst="triangle">
                <a:avLst>
                  <a:gd name="adj" fmla="val 49995"/>
                </a:avLst>
              </a:prstGeom>
              <a:solidFill>
                <a:schemeClr val="accent2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ru-RU" b="1" smtClean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179" name="Rectangle 15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15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81" name="Rectangle 15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172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  <p:sp>
        <p:nvSpPr>
          <p:cNvPr id="1182" name="Rectangle 15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172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BC41168-5DA6-45B7-8ADB-302BA3DE74F1}" type="slidenum">
              <a:rPr lang="ru-RU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solidFill>
                <a:srgbClr val="FFFFFF"/>
              </a:solidFill>
            </a:endParaRPr>
          </a:p>
        </p:txBody>
      </p:sp>
      <p:sp>
        <p:nvSpPr>
          <p:cNvPr id="1183" name="Rectangle 15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72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400" b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715910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user\Рабочий стол\К ПРЕЗЕНТАЦИИ ПОРТФОЛИО, СМОТРИ!\ШАБЛОНЫ\colourback_100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15"/>
            <a:ext cx="18288000" cy="1143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685800" y="-99392"/>
            <a:ext cx="7630616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/>
                <a:ea typeface="+mj-ea"/>
                <a:cs typeface="+mj-cs"/>
              </a:rPr>
              <a:t>Тема </a:t>
            </a:r>
            <a:r>
              <a:rPr kumimoji="0" lang="ru-RU" sz="3600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/>
                <a:ea typeface="+mj-ea"/>
                <a:cs typeface="+mj-cs"/>
              </a:rPr>
              <a:t>семинара</a:t>
            </a:r>
            <a:r>
              <a:rPr kumimoji="0" lang="ru-RU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/>
                <a:ea typeface="+mj-ea"/>
                <a:cs typeface="+mj-cs"/>
              </a:rPr>
              <a:t>:</a:t>
            </a:r>
            <a:r>
              <a:rPr kumimoji="0" lang="ru-RU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/>
                <a:ea typeface="+mj-ea"/>
                <a:cs typeface="+mj-cs"/>
              </a:rPr>
              <a:t> </a:t>
            </a:r>
          </a:p>
          <a:p>
            <a:pPr lvl="0" eaLnBrk="1" hangingPunct="1">
              <a:defRPr/>
            </a:pPr>
            <a:r>
              <a:rPr lang="ru-RU" sz="2400" i="1" dirty="0" err="1">
                <a:solidFill>
                  <a:srgbClr val="FFFF00"/>
                </a:solidFill>
                <a:effectLst/>
              </a:rPr>
              <a:t>Критериальное</a:t>
            </a:r>
            <a:r>
              <a:rPr lang="ru-RU" sz="2400" i="1" dirty="0">
                <a:solidFill>
                  <a:srgbClr val="FFFF00"/>
                </a:solidFill>
                <a:effectLst/>
              </a:rPr>
              <a:t> оценивание как способ сохранения преемственности в оценивании достижения планируемых результатов освоения образовательной программы ООП НОО, ООП  ООО, ООП СОО</a:t>
            </a:r>
            <a:endParaRPr kumimoji="0" lang="ru-RU" sz="2400" b="0" i="1" u="none" strike="noStrike" kern="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971600" y="2636912"/>
            <a:ext cx="7627888" cy="37550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endParaRPr lang="ru-RU" dirty="0" smtClean="0"/>
          </a:p>
          <a:p>
            <a:pPr algn="r">
              <a:buFontTx/>
              <a:buNone/>
            </a:pPr>
            <a:endParaRPr lang="ru-RU" b="1" i="1" dirty="0">
              <a:solidFill>
                <a:srgbClr val="C00000"/>
              </a:solidFill>
            </a:endParaRPr>
          </a:p>
          <a:p>
            <a:pPr algn="r">
              <a:buFontTx/>
              <a:buNone/>
            </a:pPr>
            <a:endParaRPr lang="ru-RU" sz="2400" b="1" i="1" dirty="0" smtClean="0">
              <a:solidFill>
                <a:srgbClr val="C00000"/>
              </a:solidFill>
            </a:endParaRPr>
          </a:p>
          <a:p>
            <a:pPr algn="r">
              <a:buFontTx/>
              <a:buNone/>
            </a:pPr>
            <a:endParaRPr lang="ru-RU" sz="2400" b="1" i="1" dirty="0" smtClean="0">
              <a:solidFill>
                <a:srgbClr val="C00000"/>
              </a:solidFill>
            </a:endParaRPr>
          </a:p>
          <a:p>
            <a:pPr algn="r">
              <a:buFontTx/>
              <a:buNone/>
            </a:pPr>
            <a:r>
              <a:rPr lang="ru-RU" sz="2400" b="1" i="1" dirty="0" smtClean="0">
                <a:solidFill>
                  <a:srgbClr val="C00000"/>
                </a:solidFill>
              </a:rPr>
              <a:t>Заместители директора по УВР</a:t>
            </a:r>
          </a:p>
          <a:p>
            <a:pPr algn="r">
              <a:buFontTx/>
              <a:buNone/>
            </a:pPr>
            <a:r>
              <a:rPr lang="ru-RU" sz="2400" b="1" i="1" dirty="0" smtClean="0">
                <a:solidFill>
                  <a:srgbClr val="C00000"/>
                </a:solidFill>
              </a:rPr>
              <a:t> Новожилова С.М., Ларюшкина Е.В.</a:t>
            </a:r>
            <a:endParaRPr lang="ru-RU" sz="2400" i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5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C:\Documents and Settings\user\Рабочий стол\К ПРЕЗЕНТАЦИИ ПОРТФОЛИО, СМОТРИ!\ШАБЛОНЫ\bv103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04800" y="304800"/>
            <a:ext cx="8839200" cy="146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ru-RU" b="1" smtClean="0">
                <a:latin typeface="Arial" charset="0"/>
              </a:rPr>
              <a:t>СУММАТИВНОЕ ОЦЕНИВАНИЕ</a:t>
            </a:r>
            <a:endParaRPr lang="ru-RU" b="1" dirty="0" smtClean="0">
              <a:latin typeface="Arial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304800" y="990600"/>
            <a:ext cx="8610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58738" marR="0" lvl="0" indent="-587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None/>
              <a:tabLst/>
              <a:defRPr/>
            </a:pPr>
            <a:r>
              <a:rPr kumimoji="0" lang="ru-RU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58738" marR="0" lvl="0" indent="-587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Char char="•"/>
              <a:tabLst/>
              <a:defRPr/>
            </a:pPr>
            <a:r>
              <a:rPr kumimoji="0" lang="ru-RU" sz="3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Суммативное</a:t>
            </a:r>
            <a:r>
              <a:rPr kumimoji="0" lang="ru-RU" sz="3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или </a:t>
            </a:r>
            <a:r>
              <a:rPr kumimoji="0" lang="ru-RU" sz="3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итоговое</a:t>
            </a:r>
            <a:r>
              <a:rPr kumimoji="0" lang="ru-RU" sz="3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оценивание (экзамен, итоговый тест, срез и др.)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None/>
              <a:tabLst/>
              <a:defRPr/>
            </a:pPr>
            <a:r>
              <a:rPr kumimoji="0" lang="ru-RU" sz="3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выявляет </a:t>
            </a:r>
            <a:r>
              <a:rPr kumimoji="0" lang="ru-RU" sz="3400" b="1" i="0" u="none" strike="noStrike" kern="0" cap="none" spc="0" normalizeH="0" baseline="0" noProof="0" dirty="0" smtClean="0">
                <a:ln>
                  <a:noFill/>
                </a:ln>
                <a:solidFill>
                  <a:srgbClr val="F297CD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результат </a:t>
            </a:r>
            <a:r>
              <a:rPr kumimoji="0" lang="ru-RU" sz="3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297CD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обученности</a:t>
            </a:r>
            <a:r>
              <a:rPr kumimoji="0" lang="ru-RU" sz="34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учащихся за определенный период времени</a:t>
            </a:r>
          </a:p>
          <a:p>
            <a:pPr marL="58738" marR="0" lvl="0" indent="-587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None/>
              <a:tabLst/>
              <a:defRPr/>
            </a:pPr>
            <a:r>
              <a:rPr kumimoji="0" lang="en-US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</a:t>
            </a:r>
            <a:r>
              <a:rPr kumimoji="0" lang="ru-RU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Формы и способы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оценки определяет </a:t>
            </a:r>
            <a:r>
              <a:rPr kumimoji="0" lang="ru-RU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учитель</a:t>
            </a:r>
          </a:p>
          <a:p>
            <a:pPr marL="58738" marR="0" lvl="0" indent="-5873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Char char="-"/>
              <a:tabLst/>
              <a:defRPr/>
            </a:pPr>
            <a:r>
              <a:rPr kumimoji="0" lang="ru-RU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Центром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в классе является </a:t>
            </a:r>
            <a:r>
              <a:rPr kumimoji="0" lang="ru-RU" sz="3200" b="0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сам </a:t>
            </a:r>
            <a:r>
              <a:rPr kumimoji="0" lang="ru-RU" sz="3200" b="0" i="1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учитель.</a:t>
            </a:r>
            <a:endParaRPr kumimoji="0" lang="ru-RU" sz="3200" b="1" i="1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0267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88640"/>
            <a:ext cx="8507288" cy="72008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Практическая значимость </a:t>
            </a:r>
            <a:r>
              <a:rPr lang="ru-RU" sz="2400" b="1" i="1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критериального</a:t>
            </a:r>
            <a:r>
              <a:rPr lang="ru-RU" sz="2400" b="1" i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оценивания</a:t>
            </a:r>
            <a:endParaRPr lang="ru-RU" sz="2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3414089"/>
              </p:ext>
            </p:extLst>
          </p:nvPr>
        </p:nvGraphicFramePr>
        <p:xfrm>
          <a:off x="153611" y="1052736"/>
          <a:ext cx="8847930" cy="56939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9310"/>
                <a:gridCol w="2949310"/>
                <a:gridCol w="2949310"/>
              </a:tblGrid>
              <a:tr h="363104">
                <a:tc gridSpan="3"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Использование </a:t>
                      </a: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критериального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оценивания 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позволяет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6310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Учителям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Учащимся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Родителям</a:t>
                      </a:r>
                      <a:endParaRPr lang="ru-RU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962424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Разработать критерии, способствующие     получению качественных результатов;</a:t>
                      </a:r>
                      <a:endParaRPr lang="ru-RU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Иметь оперативную информацию для анализа и планирования своей деятельности;</a:t>
                      </a:r>
                      <a:endParaRPr lang="ru-RU" sz="1400" dirty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Улучшить качество преподавания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и обучения;</a:t>
                      </a:r>
                      <a:endParaRPr lang="ru-RU" sz="140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Выстраивать индивидуальную траекторию обучения каждого ученика с учетом его индивидуальных способностей,</a:t>
                      </a:r>
                      <a:endParaRPr lang="ru-RU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Использовать разнообразные методы обучения  и инструменты оценивания;</a:t>
                      </a:r>
                      <a:endParaRPr lang="ru-RU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Вносить предложения по совершенствованию содержания учебной программы</a:t>
                      </a:r>
                      <a:r>
                        <a:rPr lang="ru-RU" sz="1400" dirty="0" smtClean="0"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ru-RU" sz="14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Использовать многообразие стилей обучения, типов мыслительной деятельности и способностей для подтверждения результатов обучения;</a:t>
                      </a:r>
                      <a:endParaRPr lang="ru-RU" dirty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Знать и понимать критерии оценивания для прогнозирования  собственного результата обучения и  осознания успеха;</a:t>
                      </a:r>
                      <a:endParaRPr lang="ru-RU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Участвовать в рефлексии, оценивая себя и своих сверстников;</a:t>
                      </a:r>
                      <a:endParaRPr lang="ru-RU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Использовать знания для решения реальных задач, выражать разные точки зрения, критически мыслить.</a:t>
                      </a:r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Получать  объективные доказательства уровня </a:t>
                      </a:r>
                      <a:r>
                        <a:rPr lang="ru-RU" sz="14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обученности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своего ребенка;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Отслеживать прогресс в обучении ребенка;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Обеспечивать ребенку поддержку в процессе обучения; 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Устанавливать обратную связь с учителями и администрацией школы;</a:t>
                      </a:r>
                      <a:endParaRPr lang="ru-RU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Быть уверенными и спокойными за комфортность пребывания ребенка в классе и школе.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ru-RU" sz="1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ru-RU" sz="1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ru-RU" sz="14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ru-RU" sz="14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pic>
        <p:nvPicPr>
          <p:cNvPr id="5" name="Picture 4" descr="BD07218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7" y="5445224"/>
            <a:ext cx="1313142" cy="1268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6785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9350" y="188640"/>
            <a:ext cx="6468994" cy="72008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b="1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Критерии оценивания по языковым предметам в </a:t>
            </a:r>
            <a:r>
              <a:rPr lang="ru-RU" sz="2400" b="1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2020-2021 </a:t>
            </a:r>
            <a:r>
              <a:rPr lang="ru-RU" sz="2400" b="1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учебном году</a:t>
            </a:r>
            <a:endParaRPr lang="ru-RU" sz="2400" b="1" i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59531" y="2216539"/>
            <a:ext cx="8528755" cy="720079"/>
          </a:xfrm>
          <a:prstGeom prst="roundRect">
            <a:avLst>
              <a:gd name="adj" fmla="val 23063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ru-RU" sz="1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Критериальный</a:t>
            </a:r>
            <a:r>
              <a:rPr lang="ru-RU" sz="1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подход позволяет оценивать по критериям в соответствии с ожидаемыми результатами обучения  учебных программ:</a:t>
            </a:r>
            <a:endPara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3758" y="3645024"/>
            <a:ext cx="2088232" cy="309634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Понимание основного содержания устных высказываний и умение выделять ключевую информацию.</a:t>
            </a:r>
          </a:p>
          <a:p>
            <a:r>
              <a: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Умение распознавать мнение говорящего и определять значение слов по контексту.</a:t>
            </a:r>
          </a:p>
          <a:p>
            <a:r>
              <a: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Умение воспринимать и понимать содержание различных типов текстов, опираясь на знакомые слова, фразы и </a:t>
            </a:r>
            <a:r>
              <a:rPr lang="ru-RU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выражения</a:t>
            </a:r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555776" y="3645024"/>
            <a:ext cx="2088232" cy="309634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Понимание основного содержания прочитанного художественного, научного и др. текстов, умение выделять ключевую информацию.</a:t>
            </a:r>
          </a:p>
          <a:p>
            <a:r>
              <a: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Определение значения слов, использование различных источников информации для проверки значения слов и углубления понимания </a:t>
            </a:r>
            <a:r>
              <a:rPr lang="ru-RU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прочитанного</a:t>
            </a:r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860032" y="3645024"/>
            <a:ext cx="1800200" cy="309319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Планирование, грамотное  написание, редактирование и корректирование письменных </a:t>
            </a:r>
            <a:r>
              <a:rPr lang="ru-RU" sz="1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работ</a:t>
            </a:r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092280" y="3607873"/>
            <a:ext cx="1800200" cy="309634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Использование слов официального и разговорного стилей речи для выражения  собственного мнения, получения необходимой информации,  общения  со сверстниками в процессе совместной деятельности.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1119112" y="2959802"/>
            <a:ext cx="336587" cy="685222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3390885" y="2959802"/>
            <a:ext cx="360040" cy="686797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5580112" y="2959803"/>
            <a:ext cx="360040" cy="685222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7812360" y="2959802"/>
            <a:ext cx="360040" cy="648071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59531" y="1196752"/>
            <a:ext cx="1872208" cy="50405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Критерий «</a:t>
            </a:r>
            <a:r>
              <a:rPr lang="ru-RU" sz="14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Аудирование</a:t>
            </a:r>
            <a:r>
              <a:rPr lang="ru-RU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1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98797" y="1187867"/>
            <a:ext cx="1944216" cy="50405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Критерий «Чтение»</a:t>
            </a:r>
            <a:endParaRPr lang="ru-RU" sz="1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745016" y="1205128"/>
            <a:ext cx="2030232" cy="469533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Критерий «Письмо»</a:t>
            </a:r>
            <a:endParaRPr lang="ru-RU" sz="1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944071" y="1242613"/>
            <a:ext cx="1944216" cy="43204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Критерий «Говорение»</a:t>
            </a:r>
            <a:endParaRPr lang="ru-RU" sz="1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1127342" y="1700808"/>
            <a:ext cx="336587" cy="504056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3383166" y="1700808"/>
            <a:ext cx="336587" cy="504056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5580112" y="1700808"/>
            <a:ext cx="336587" cy="504056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  <p:sp>
        <p:nvSpPr>
          <p:cNvPr id="21" name="Стрелка вниз 20"/>
          <p:cNvSpPr/>
          <p:nvPr/>
        </p:nvSpPr>
        <p:spPr>
          <a:xfrm>
            <a:off x="7747886" y="1700808"/>
            <a:ext cx="336587" cy="504056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87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user\Рабочий стол\К ПРЕЗЕНТАЦИИ ПОРТФОЛИО, СМОТРИ!\ШАБЛОНЫ\colourback_10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0" y="-2286000"/>
            <a:ext cx="18288000" cy="1143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685800" y="404664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>
              <a:defRPr/>
            </a:pPr>
            <a:endParaRPr lang="ru-RU" kern="0" dirty="0">
              <a:solidFill>
                <a:srgbClr val="00B7A5"/>
              </a:solidFill>
              <a:latin typeface="Times New Roman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0" y="-171399"/>
            <a:ext cx="954055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2F0DB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/>
                <a:ea typeface="+mj-ea"/>
                <a:cs typeface="+mj-cs"/>
              </a:rPr>
              <a:t>Пример рубрики </a:t>
            </a:r>
            <a:r>
              <a:rPr kumimoji="0" lang="ru-RU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2F0DB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/>
                <a:ea typeface="+mj-ea"/>
                <a:cs typeface="+mj-cs"/>
              </a:rPr>
              <a:t>формативного</a:t>
            </a: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2F0DB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/>
                <a:ea typeface="+mj-ea"/>
                <a:cs typeface="+mj-cs"/>
              </a:rPr>
              <a:t> оценивания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44016" y="836712"/>
            <a:ext cx="9396536" cy="12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Ф.И. ученика: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                                                                                                 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Дата: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None/>
              <a:tabLst/>
              <a:defRPr/>
            </a:pP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 Учитель:                            </a:t>
            </a:r>
            <a:r>
              <a:rPr kumimoji="0" lang="ru-RU" sz="1600" b="1" i="1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                                                                      </a:t>
            </a:r>
            <a:r>
              <a:rPr kumimoji="0" lang="ru-RU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Предмет:</a:t>
            </a:r>
            <a:endParaRPr kumimoji="0" lang="ru-RU" sz="1600" b="1" i="1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None/>
              <a:tabLst/>
              <a:defRPr/>
            </a:pPr>
            <a:endParaRPr kumimoji="0" lang="ru-RU" sz="16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aphicFrame>
        <p:nvGraphicFramePr>
          <p:cNvPr id="9" name="Group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85736544"/>
              </p:ext>
            </p:extLst>
          </p:nvPr>
        </p:nvGraphicFramePr>
        <p:xfrm>
          <a:off x="0" y="1772816"/>
          <a:ext cx="9144000" cy="4993106"/>
        </p:xfrm>
        <a:graphic>
          <a:graphicData uri="http://schemas.openxmlformats.org/drawingml/2006/table">
            <a:tbl>
              <a:tblPr/>
              <a:tblGrid>
                <a:gridCol w="1827213"/>
                <a:gridCol w="1831975"/>
                <a:gridCol w="2281237"/>
                <a:gridCol w="1376363"/>
                <a:gridCol w="1827212"/>
              </a:tblGrid>
              <a:tr h="5346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Этапы урока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Стартовый уровень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Удовлетворительно 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Хорошо 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Отлично 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23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Мозговой штурм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056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Работа в группе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6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Работа в паре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6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Тест 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277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Предметные умения и навыки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Стартовый уровень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Удовлетворительно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Хорошо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Отлично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6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64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416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6161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user\Рабочий стол\К ПРЕЗЕНТАЦИИ ПОРТФОЛИО, СМОТРИ!\ШАБЛОНЫ\colourback_100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0" y="-2286000"/>
            <a:ext cx="18288000" cy="1143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0" y="1124744"/>
            <a:ext cx="10904730" cy="1224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                                                                   Предмет: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Тема: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None/>
              <a:tabLst/>
              <a:defRPr/>
            </a:pPr>
            <a:r>
              <a:rPr kumimoji="0" lang="ru-RU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Вид работы: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Tx/>
              <a:buFontTx/>
              <a:buNone/>
              <a:tabLst/>
              <a:defRPr/>
            </a:pPr>
            <a:endParaRPr kumimoji="0" lang="ru-RU" sz="14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67544" y="-2277122"/>
            <a:ext cx="8510588" cy="105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0" normalizeH="0" baseline="0" noProof="0" smtClean="0">
                <a:ln>
                  <a:noFill/>
                </a:ln>
                <a:solidFill>
                  <a:srgbClr val="00B7A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/>
                <a:ea typeface="+mj-ea"/>
                <a:cs typeface="+mj-cs"/>
              </a:rPr>
              <a:t>Проверочный лист</a:t>
            </a:r>
            <a:endParaRPr kumimoji="0" lang="ru-RU" sz="4400" b="1" i="0" u="none" strike="noStrike" kern="0" cap="none" spc="0" normalizeH="0" baseline="0" noProof="0" dirty="0" smtClean="0">
              <a:ln>
                <a:noFill/>
              </a:ln>
              <a:solidFill>
                <a:srgbClr val="00B7A5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/>
              <a:ea typeface="+mj-ea"/>
              <a:cs typeface="+mj-cs"/>
            </a:endParaRPr>
          </a:p>
        </p:txBody>
      </p:sp>
      <p:graphicFrame>
        <p:nvGraphicFramePr>
          <p:cNvPr id="12" name="Group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3873689"/>
              </p:ext>
            </p:extLst>
          </p:nvPr>
        </p:nvGraphicFramePr>
        <p:xfrm>
          <a:off x="0" y="2060848"/>
          <a:ext cx="8842375" cy="4797142"/>
        </p:xfrm>
        <a:graphic>
          <a:graphicData uri="http://schemas.openxmlformats.org/drawingml/2006/table">
            <a:tbl>
              <a:tblPr/>
              <a:tblGrid>
                <a:gridCol w="6011863"/>
                <a:gridCol w="1008062"/>
                <a:gridCol w="936625"/>
                <a:gridCol w="885825"/>
              </a:tblGrid>
              <a:tr h="7634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Тебе необходимо знать: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3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3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3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3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3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Тебе следует уметь: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3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3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3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3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337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323850" y="1"/>
            <a:ext cx="8510588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2F0DB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/>
                <a:ea typeface="+mj-ea"/>
                <a:cs typeface="+mj-cs"/>
              </a:rPr>
              <a:t>Проверочный лист</a:t>
            </a:r>
          </a:p>
        </p:txBody>
      </p:sp>
    </p:spTree>
    <p:extLst>
      <p:ext uri="{BB962C8B-B14F-4D97-AF65-F5344CB8AC3E}">
        <p14:creationId xmlns:p14="http://schemas.microsoft.com/office/powerpoint/2010/main" val="184356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user\Рабочий стол\К ПРЕЗЕНТАЦИИ ПОРТФОЛИО, СМОТРИ!\ШАБЛОНЫ\colourback_100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0"/>
            <a:ext cx="9361040" cy="695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266008" y="2636912"/>
            <a:ext cx="8640959" cy="180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" pitchFamily="18" charset="0"/>
                <a:ea typeface="+mn-ea"/>
                <a:cs typeface="+mn-cs"/>
              </a:rPr>
              <a:t>СПАСИБО ЗА ВНИМАНИЕ!</a:t>
            </a:r>
            <a:endParaRPr kumimoji="0" lang="ru-RU" sz="4400" b="0" i="1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entury" pitchFamily="18" charset="0"/>
              <a:ea typeface="+mn-ea"/>
              <a:cs typeface="+mn-cs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326284"/>
            <a:ext cx="1364810" cy="238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42928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Documents and Settings\user\Рабочий стол\К ПРЕЗЕНТАЦИИ ПОРТФОЛИО, СМОТРИ!\ШАБЛОНЫ\colourback_100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15"/>
            <a:ext cx="18288000" cy="1143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одержимое 2"/>
          <p:cNvSpPr txBox="1">
            <a:spLocks/>
          </p:cNvSpPr>
          <p:nvPr/>
        </p:nvSpPr>
        <p:spPr>
          <a:xfrm>
            <a:off x="-26268" y="2214"/>
            <a:ext cx="8054652" cy="5715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endParaRPr lang="ru-RU" sz="4800" dirty="0" smtClean="0"/>
          </a:p>
          <a:p>
            <a:pPr algn="ctr">
              <a:buFontTx/>
              <a:buNone/>
            </a:pPr>
            <a:r>
              <a:rPr lang="ru-RU" sz="4800" b="1" i="1" dirty="0" smtClean="0">
                <a:solidFill>
                  <a:srgbClr val="C00000"/>
                </a:solidFill>
              </a:rPr>
              <a:t>Цель:</a:t>
            </a:r>
            <a:r>
              <a:rPr lang="ru-RU" sz="4800" dirty="0" smtClean="0">
                <a:solidFill>
                  <a:schemeClr val="bg1"/>
                </a:solidFill>
              </a:rPr>
              <a:t> </a:t>
            </a:r>
            <a:r>
              <a:rPr lang="ru-RU" sz="4000" i="1" dirty="0" smtClean="0">
                <a:solidFill>
                  <a:srgbClr val="FFFF00"/>
                </a:solidFill>
              </a:rPr>
              <a:t>оказать </a:t>
            </a:r>
            <a:r>
              <a:rPr lang="ru-RU" sz="4000" i="1" dirty="0" smtClean="0">
                <a:solidFill>
                  <a:srgbClr val="FFFF00"/>
                </a:solidFill>
              </a:rPr>
              <a:t>методическую помощь</a:t>
            </a:r>
            <a:r>
              <a:rPr lang="ru-RU" sz="4000" i="1" dirty="0" smtClean="0">
                <a:solidFill>
                  <a:srgbClr val="FFFF00"/>
                </a:solidFill>
              </a:rPr>
              <a:t> учителям </a:t>
            </a:r>
            <a:r>
              <a:rPr lang="ru-RU" sz="4000" i="1" dirty="0" smtClean="0">
                <a:solidFill>
                  <a:srgbClr val="FFFF00"/>
                </a:solidFill>
              </a:rPr>
              <a:t>в определении современных способов оценивания, </a:t>
            </a:r>
            <a:r>
              <a:rPr lang="ru-RU" sz="4000" i="1" dirty="0" smtClean="0">
                <a:solidFill>
                  <a:srgbClr val="FFFF00"/>
                </a:solidFill>
              </a:rPr>
              <a:t>как способа повышения качества образования</a:t>
            </a:r>
            <a:endParaRPr lang="ru-RU" sz="4000" i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32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user\Рабочий стол\К ПРЕЗЕНТАЦИИ ПОРТФОЛИО, СМОТРИ!\ШАБЛОНЫ\colourback_10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0" y="-2286000"/>
            <a:ext cx="18288000" cy="1143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5536" y="1124744"/>
            <a:ext cx="8136904" cy="46228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FontTx/>
              <a:buChar char="•"/>
            </a:pPr>
            <a:r>
              <a:rPr lang="kk-KZ" sz="3200" kern="0" dirty="0" smtClean="0">
                <a:solidFill>
                  <a:srgbClr val="C00000"/>
                </a:solidFill>
                <a:latin typeface="Times New Roman"/>
              </a:rPr>
              <a:t>Вопросы для обсуждения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FontTx/>
              <a:buChar char="•"/>
            </a:pPr>
            <a:r>
              <a:rPr lang="kk-KZ" sz="3200" kern="0" dirty="0" smtClean="0">
                <a:solidFill>
                  <a:srgbClr val="FFFF00"/>
                </a:solidFill>
                <a:latin typeface="Times New Roman"/>
              </a:rPr>
              <a:t>Нужно </a:t>
            </a:r>
            <a:r>
              <a:rPr lang="kk-KZ" sz="3200" kern="0" dirty="0">
                <a:solidFill>
                  <a:srgbClr val="FFFF00"/>
                </a:solidFill>
                <a:latin typeface="Times New Roman"/>
              </a:rPr>
              <a:t>ли оценивание в учебном процессе?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FontTx/>
              <a:buChar char="•"/>
            </a:pPr>
            <a:endParaRPr lang="kk-KZ" sz="3200" kern="0" dirty="0">
              <a:solidFill>
                <a:srgbClr val="FFFF00"/>
              </a:solidFill>
              <a:latin typeface="Times New Roman"/>
            </a:endParaRP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FontTx/>
              <a:buChar char="•"/>
            </a:pPr>
            <a:r>
              <a:rPr lang="kk-KZ" sz="3200" kern="0" dirty="0">
                <a:solidFill>
                  <a:srgbClr val="FFFF00"/>
                </a:solidFill>
                <a:latin typeface="Times New Roman"/>
              </a:rPr>
              <a:t>Что  вы оцениваете на уроке?  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FontTx/>
              <a:buChar char="•"/>
            </a:pPr>
            <a:endParaRPr lang="kk-KZ" sz="3200" kern="0" dirty="0">
              <a:solidFill>
                <a:srgbClr val="FFFF00"/>
              </a:solidFill>
              <a:latin typeface="Times New Roman"/>
            </a:endParaRP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FontTx/>
              <a:buChar char="•"/>
            </a:pPr>
            <a:r>
              <a:rPr lang="kk-KZ" sz="3200" kern="0" dirty="0">
                <a:solidFill>
                  <a:srgbClr val="FFFF00"/>
                </a:solidFill>
                <a:latin typeface="Times New Roman"/>
              </a:rPr>
              <a:t> Можете ли </a:t>
            </a:r>
            <a:r>
              <a:rPr lang="kk-KZ" sz="3200" kern="0" dirty="0" smtClean="0">
                <a:solidFill>
                  <a:srgbClr val="FFFF00"/>
                </a:solidFill>
                <a:latin typeface="Times New Roman"/>
              </a:rPr>
              <a:t>сказать, </a:t>
            </a:r>
            <a:r>
              <a:rPr lang="kk-KZ" sz="3200" kern="0" dirty="0" smtClean="0">
                <a:solidFill>
                  <a:srgbClr val="FFFF00"/>
                </a:solidFill>
                <a:latin typeface="Times New Roman"/>
              </a:rPr>
              <a:t>какие </a:t>
            </a:r>
            <a:r>
              <a:rPr lang="kk-KZ" sz="3200" kern="0" dirty="0">
                <a:solidFill>
                  <a:srgbClr val="FFFF00"/>
                </a:solidFill>
                <a:latin typeface="Times New Roman"/>
              </a:rPr>
              <a:t>вы используете оценки для создания комфортности? </a:t>
            </a:r>
            <a:endParaRPr lang="ru-RU" sz="3200" kern="0" dirty="0">
              <a:solidFill>
                <a:srgbClr val="FFFF00"/>
              </a:solidFill>
              <a:latin typeface="Times New Roman"/>
            </a:endParaRP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FontTx/>
              <a:buChar char="•"/>
            </a:pPr>
            <a:endParaRPr lang="ru-RU" sz="3200" kern="0" dirty="0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9642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74638"/>
            <a:ext cx="6293865" cy="634082"/>
          </a:xfrm>
          <a:solidFill>
            <a:schemeClr val="tx2">
              <a:lumMod val="20000"/>
              <a:lumOff val="80000"/>
            </a:schemeClr>
          </a:solidFill>
          <a:ln w="28575">
            <a:solidFill>
              <a:schemeClr val="tx2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Традиционная система оценивания</a:t>
            </a:r>
            <a:endParaRPr lang="ru-RU" sz="2400" b="1" i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052736"/>
            <a:ext cx="7704856" cy="79208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>
                <a:solidFill>
                  <a:prstClr val="black"/>
                </a:solidFill>
              </a:rPr>
              <a:t>Традиционное (нормативное </a:t>
            </a:r>
            <a:r>
              <a:rPr lang="ru-RU" dirty="0" smtClean="0">
                <a:solidFill>
                  <a:prstClr val="black"/>
                </a:solidFill>
              </a:rPr>
              <a:t>оценивание) оценивание - это сравнение индивидуальных  достижений учащихся с нормой или результатами большинства учащихся</a:t>
            </a:r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47664" y="2060848"/>
            <a:ext cx="6120680" cy="576064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rgbClr val="1F497D">
                    <a:lumMod val="50000"/>
                  </a:srgbClr>
                </a:solidFill>
              </a:rPr>
              <a:t>Недостатки традиционной системы оценивания</a:t>
            </a:r>
            <a:endParaRPr lang="ru-RU" b="1" i="1" dirty="0">
              <a:solidFill>
                <a:srgbClr val="1F497D">
                  <a:lumMod val="50000"/>
                </a:srgbClr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766214" y="2760306"/>
            <a:ext cx="3589761" cy="2010499"/>
            <a:chOff x="4566" y="973141"/>
            <a:chExt cx="2164540" cy="2068830"/>
          </a:xfrm>
          <a:solidFill>
            <a:schemeClr val="bg2"/>
          </a:solidFill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4566" y="973141"/>
              <a:ext cx="2164540" cy="2068830"/>
            </a:xfrm>
            <a:prstGeom prst="roundRect">
              <a:avLst>
                <a:gd name="adj" fmla="val 10000"/>
              </a:avLst>
            </a:prstGeom>
            <a:grpFill/>
            <a:ln w="19050"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8" name="Скругленный прямоугольник 4"/>
            <p:cNvSpPr/>
            <p:nvPr/>
          </p:nvSpPr>
          <p:spPr>
            <a:xfrm>
              <a:off x="65160" y="1033735"/>
              <a:ext cx="2043352" cy="1947642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dirty="0">
                  <a:solidFill>
                    <a:prstClr val="black"/>
                  </a:solidFill>
                  <a:latin typeface="Arial Narrow" pitchFamily="34" charset="0"/>
                </a:rPr>
                <a:t>Отметки, выставляемые учащимся, не дают представления об усвоении конкретных </a:t>
              </a:r>
              <a:r>
                <a:rPr lang="ru-RU" sz="1600" dirty="0" smtClean="0">
                  <a:solidFill>
                    <a:prstClr val="black"/>
                  </a:solidFill>
                  <a:latin typeface="Arial Narrow" pitchFamily="34" charset="0"/>
                </a:rPr>
                <a:t>разделов и тем  </a:t>
              </a:r>
              <a:r>
                <a:rPr lang="ru-RU" sz="1600" dirty="0">
                  <a:solidFill>
                    <a:prstClr val="black"/>
                  </a:solidFill>
                  <a:latin typeface="Arial Narrow" pitchFamily="34" charset="0"/>
                </a:rPr>
                <a:t>учебной программы</a:t>
              </a:r>
              <a:endParaRPr lang="ru-RU" sz="1600" dirty="0">
                <a:solidFill>
                  <a:prstClr val="black"/>
                </a:solidFill>
              </a:endParaRPr>
            </a:p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600" dirty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4819358" y="2760305"/>
            <a:ext cx="3605070" cy="2010499"/>
            <a:chOff x="2399836" y="973141"/>
            <a:chExt cx="2046746" cy="2111472"/>
          </a:xfrm>
          <a:solidFill>
            <a:schemeClr val="bg2"/>
          </a:solidFill>
        </p:grpSpPr>
        <p:sp>
          <p:nvSpPr>
            <p:cNvPr id="10" name="Скругленный прямоугольник 9"/>
            <p:cNvSpPr/>
            <p:nvPr/>
          </p:nvSpPr>
          <p:spPr>
            <a:xfrm>
              <a:off x="2399836" y="973141"/>
              <a:ext cx="2046746" cy="2111472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sp>
        <p:sp>
          <p:nvSpPr>
            <p:cNvPr id="11" name="Скругленный прямоугольник 4"/>
            <p:cNvSpPr/>
            <p:nvPr/>
          </p:nvSpPr>
          <p:spPr>
            <a:xfrm>
              <a:off x="2459783" y="1036849"/>
              <a:ext cx="1926852" cy="1987816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dirty="0">
                  <a:solidFill>
                    <a:prstClr val="black"/>
                  </a:solidFill>
                  <a:latin typeface="Arial Narrow" pitchFamily="34" charset="0"/>
                </a:rPr>
                <a:t>Педагог  выставляет отметку, ориентируясь на средний уровень знаний класса в целом, а не на достижение каждым учеником единых критериев</a:t>
              </a:r>
              <a:endParaRPr lang="ru-RU" sz="1600" dirty="0">
                <a:solidFill>
                  <a:prstClr val="black"/>
                </a:solidFill>
              </a:endParaRPr>
            </a:p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600" dirty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</p:grpSp>
      <p:grpSp>
        <p:nvGrpSpPr>
          <p:cNvPr id="12" name="Группа 11"/>
          <p:cNvGrpSpPr/>
          <p:nvPr/>
        </p:nvGrpSpPr>
        <p:grpSpPr>
          <a:xfrm>
            <a:off x="860659" y="4770804"/>
            <a:ext cx="3495316" cy="1754539"/>
            <a:chOff x="0" y="3169130"/>
            <a:chExt cx="2145634" cy="2131303"/>
          </a:xfrm>
          <a:solidFill>
            <a:schemeClr val="bg2"/>
          </a:solidFill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0" y="3169130"/>
              <a:ext cx="2145634" cy="2131303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</p:sp>
        <p:sp>
          <p:nvSpPr>
            <p:cNvPr id="14" name="Скругленный прямоугольник 4"/>
            <p:cNvSpPr/>
            <p:nvPr/>
          </p:nvSpPr>
          <p:spPr>
            <a:xfrm>
              <a:off x="62424" y="3231554"/>
              <a:ext cx="2020786" cy="2006455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dirty="0">
                  <a:solidFill>
                    <a:prstClr val="black"/>
                  </a:solidFill>
                  <a:latin typeface="Arial Narrow" pitchFamily="34" charset="0"/>
                </a:rPr>
                <a:t>Текущие оценки учитываются при выставлении итоговой </a:t>
              </a:r>
              <a:r>
                <a:rPr lang="ru-RU" sz="1600" dirty="0" smtClean="0">
                  <a:solidFill>
                    <a:prstClr val="black"/>
                  </a:solidFill>
                  <a:latin typeface="Arial Narrow" pitchFamily="34" charset="0"/>
                </a:rPr>
                <a:t>оценки, что порождает тревожность учащихся в процессе оценивания</a:t>
              </a:r>
              <a:endParaRPr lang="ru-RU" sz="1600" dirty="0">
                <a:solidFill>
                  <a:prstClr val="black"/>
                </a:solidFill>
              </a:endParaRPr>
            </a:p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600" dirty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4818910" y="4797152"/>
            <a:ext cx="3605517" cy="1728192"/>
            <a:chOff x="2346456" y="3169130"/>
            <a:chExt cx="2154137" cy="2144789"/>
          </a:xfrm>
          <a:solidFill>
            <a:schemeClr val="bg2"/>
          </a:solidFill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2346456" y="3169130"/>
              <a:ext cx="2154137" cy="2144789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17" name="Скругленный прямоугольник 4"/>
            <p:cNvSpPr/>
            <p:nvPr/>
          </p:nvSpPr>
          <p:spPr>
            <a:xfrm>
              <a:off x="2409275" y="3231949"/>
              <a:ext cx="2028499" cy="2019151"/>
            </a:xfrm>
            <a:prstGeom prst="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dirty="0">
                  <a:solidFill>
                    <a:prstClr val="black"/>
                  </a:solidFill>
                  <a:latin typeface="Arial Narrow" pitchFamily="34" charset="0"/>
                </a:rPr>
                <a:t>Отсутствуют </a:t>
              </a:r>
              <a:r>
                <a:rPr lang="ru-RU" sz="1600" dirty="0" smtClean="0">
                  <a:solidFill>
                    <a:prstClr val="black"/>
                  </a:solidFill>
                  <a:latin typeface="Arial Narrow" pitchFamily="34" charset="0"/>
                </a:rPr>
                <a:t>чёткие </a:t>
              </a:r>
              <a:r>
                <a:rPr lang="ru-RU" sz="1600" dirty="0">
                  <a:solidFill>
                    <a:prstClr val="black"/>
                  </a:solidFill>
                  <a:latin typeface="Arial Narrow" pitchFamily="34" charset="0"/>
                </a:rPr>
                <a:t>критерии оценки достижения планируемых результатов обучения, понятные учащимся, родителям и  педагогам</a:t>
              </a:r>
              <a:endParaRPr lang="ru-RU" sz="1600" dirty="0">
                <a:solidFill>
                  <a:prstClr val="black"/>
                </a:solidFill>
              </a:endParaRPr>
            </a:p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600" dirty="0">
                <a:solidFill>
                  <a:prstClr val="black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811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user\Рабочий стол\К ПРЕЗЕНТАЦИИ ПОРТФОЛИО, СМОТРИ!\ШАБЛОНЫ\colourback_100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0" y="-2286000"/>
            <a:ext cx="18288000" cy="1143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 bwMode="auto">
          <a:xfrm>
            <a:off x="685800" y="404664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B7A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/>
                <a:ea typeface="+mj-ea"/>
                <a:cs typeface="+mj-cs"/>
              </a:rPr>
              <a:t>СОВРЕМЕННОЕ ОЦЕНИВАНИЕ</a:t>
            </a:r>
            <a:endParaRPr kumimoji="0" lang="ru-RU" sz="4400" b="0" i="0" u="none" strike="noStrike" kern="0" cap="none" spc="0" normalizeH="0" baseline="0" noProof="0" dirty="0">
              <a:ln>
                <a:noFill/>
              </a:ln>
              <a:solidFill>
                <a:srgbClr val="00B7A5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/>
              <a:ea typeface="+mj-ea"/>
              <a:cs typeface="+mj-cs"/>
            </a:endParaRPr>
          </a:p>
        </p:txBody>
      </p:sp>
      <p:sp>
        <p:nvSpPr>
          <p:cNvPr id="6" name="Прямоугольник 3"/>
          <p:cNvSpPr>
            <a:spLocks noChangeArrowheads="1"/>
          </p:cNvSpPr>
          <p:nvPr/>
        </p:nvSpPr>
        <p:spPr bwMode="auto">
          <a:xfrm>
            <a:off x="827088" y="2420888"/>
            <a:ext cx="7416800" cy="310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7663" marR="0" lvl="0" indent="-347663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Оно должно быть: </a:t>
            </a:r>
          </a:p>
          <a:p>
            <a:pPr marL="347663" marR="0" lvl="0" indent="-347663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297CD"/>
              </a:buClr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297CD"/>
                </a:solidFill>
                <a:effectLst/>
                <a:uLnTx/>
                <a:uFillTx/>
              </a:rPr>
              <a:t> </a:t>
            </a: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гибким</a:t>
            </a:r>
          </a:p>
          <a:p>
            <a:pPr marL="347663" marR="0" lvl="0" indent="-347663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ru-RU" sz="28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многоинструментальным</a:t>
            </a:r>
            <a:endParaRPr kumimoji="0" lang="ru-RU" sz="2800" b="1" i="1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  <a:p>
            <a:pPr marL="347663" marR="0" lvl="0" indent="-347663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понятным</a:t>
            </a:r>
          </a:p>
          <a:p>
            <a:pPr marL="347663" marR="0" lvl="0" indent="-347663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психологически </a:t>
            </a: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комфортным</a:t>
            </a:r>
            <a:endParaRPr kumimoji="0" lang="en-US" sz="2800" b="1" i="1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  <a:p>
            <a:pPr marL="347663" marR="0" lvl="0" indent="-347663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двусоставным: сочетать в себе </a:t>
            </a:r>
            <a:r>
              <a:rPr kumimoji="0" lang="ru-RU" sz="28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суммативное</a:t>
            </a: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и </a:t>
            </a:r>
            <a:r>
              <a:rPr kumimoji="0" lang="ru-RU" sz="28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формативное</a:t>
            </a:r>
            <a:r>
              <a:rPr kumimoji="0" lang="ru-RU" sz="28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оценивание</a:t>
            </a:r>
          </a:p>
        </p:txBody>
      </p:sp>
    </p:spTree>
    <p:extLst>
      <p:ext uri="{BB962C8B-B14F-4D97-AF65-F5344CB8AC3E}">
        <p14:creationId xmlns:p14="http://schemas.microsoft.com/office/powerpoint/2010/main" val="54973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user\Рабочий стол\К ПРЕЗЕНТАЦИИ ПОРТФОЛИО, СМОТРИ!\ШАБЛОНЫ\colourback_1008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572000" y="-2286000"/>
            <a:ext cx="18288000" cy="1143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Блок-схема: перфолента 3"/>
          <p:cNvSpPr/>
          <p:nvPr/>
        </p:nvSpPr>
        <p:spPr>
          <a:xfrm>
            <a:off x="107504" y="-459432"/>
            <a:ext cx="8928992" cy="748883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</a:pPr>
            <a:r>
              <a:rPr lang="ru-RU" sz="2800" b="1" i="1" kern="0" dirty="0">
                <a:solidFill>
                  <a:srgbClr val="C00000"/>
                </a:solidFill>
                <a:latin typeface="Arial"/>
              </a:rPr>
              <a:t>Критериальное оценивание</a:t>
            </a:r>
            <a:r>
              <a:rPr lang="ru-RU" sz="2800" i="1" kern="0" dirty="0">
                <a:solidFill>
                  <a:srgbClr val="C00000"/>
                </a:solidFill>
                <a:latin typeface="Arial"/>
              </a:rPr>
              <a:t> </a:t>
            </a:r>
            <a:r>
              <a:rPr lang="ru-RU" sz="2800" i="1" kern="0" dirty="0">
                <a:solidFill>
                  <a:srgbClr val="1F497D">
                    <a:lumMod val="50000"/>
                  </a:srgbClr>
                </a:solidFill>
                <a:latin typeface="Arial"/>
              </a:rPr>
              <a:t>– </a:t>
            </a:r>
          </a:p>
          <a:p>
            <a:pPr marL="342900" lvl="0" indent="-342900" algn="just" fontAlgn="base">
              <a:spcBef>
                <a:spcPct val="20000"/>
              </a:spcBef>
              <a:spcAft>
                <a:spcPct val="0"/>
              </a:spcAft>
            </a:pPr>
            <a:r>
              <a:rPr lang="ru-RU" sz="2800" i="1" kern="0" dirty="0" smtClean="0">
                <a:solidFill>
                  <a:srgbClr val="1F497D">
                    <a:lumMod val="50000"/>
                  </a:srgbClr>
                </a:solidFill>
                <a:latin typeface="Arial"/>
              </a:rPr>
              <a:t>    это </a:t>
            </a:r>
            <a:r>
              <a:rPr lang="ru-RU" sz="2800" i="1" kern="0" dirty="0">
                <a:solidFill>
                  <a:srgbClr val="1F497D">
                    <a:lumMod val="50000"/>
                  </a:srgbClr>
                </a:solidFill>
                <a:latin typeface="Arial"/>
              </a:rPr>
              <a:t>процесс, основанный на сравнении учебных достижений учащихся с </a:t>
            </a:r>
            <a:r>
              <a:rPr lang="ru-RU" sz="2800" i="1" kern="0" dirty="0" smtClean="0">
                <a:solidFill>
                  <a:srgbClr val="1F497D">
                    <a:lumMod val="50000"/>
                  </a:srgbClr>
                </a:solidFill>
                <a:latin typeface="Arial"/>
              </a:rPr>
              <a:t>чётко определёнными</a:t>
            </a:r>
            <a:r>
              <a:rPr lang="ru-RU" sz="2800" i="1" kern="0" dirty="0">
                <a:solidFill>
                  <a:srgbClr val="1F497D">
                    <a:lumMod val="50000"/>
                  </a:srgbClr>
                </a:solidFill>
                <a:latin typeface="Arial"/>
              </a:rPr>
              <a:t>, коллективно выработанными, заранее известными всем участникам образовательного процесса критериями, соответствующими целям и содержанию образования, способствующим формированию ключевых компетентностей учащихся.</a:t>
            </a:r>
            <a:r>
              <a:rPr lang="ru-RU" sz="2800" kern="0" dirty="0">
                <a:solidFill>
                  <a:srgbClr val="1F497D">
                    <a:lumMod val="50000"/>
                  </a:srgbClr>
                </a:solidFill>
                <a:latin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4973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04664"/>
            <a:ext cx="5688632" cy="648072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</a:rPr>
              <a:t>    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</a:rPr>
              <a:t>Задачи оценивания</a:t>
            </a: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 txBox="1">
            <a:spLocks/>
          </p:cNvSpPr>
          <p:nvPr/>
        </p:nvSpPr>
        <p:spPr>
          <a:xfrm>
            <a:off x="500034" y="1484784"/>
            <a:ext cx="8208562" cy="5054266"/>
          </a:xfrm>
          <a:prstGeom prst="rect">
            <a:avLst/>
          </a:prstGeom>
          <a:ln w="28575">
            <a:solidFill>
              <a:schemeClr val="tx2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buClr>
                <a:srgbClr val="1F497D">
                  <a:lumMod val="60000"/>
                  <a:lumOff val="40000"/>
                </a:srgbClr>
              </a:buClr>
              <a:buFont typeface="Arial" pitchFamily="34" charset="0"/>
              <a:buNone/>
              <a:defRPr/>
            </a:pPr>
            <a:endParaRPr lang="ru-RU" sz="500" dirty="0" smtClean="0">
              <a:solidFill>
                <a:prstClr val="black"/>
              </a:solidFill>
            </a:endParaRPr>
          </a:p>
          <a:p>
            <a:pPr algn="just">
              <a:spcBef>
                <a:spcPct val="20000"/>
              </a:spcBef>
              <a:buClr>
                <a:srgbClr val="002060"/>
              </a:buClr>
              <a:buFont typeface="Arial" pitchFamily="34" charset="0"/>
              <a:buNone/>
              <a:defRPr/>
            </a:pPr>
            <a:endParaRPr lang="ru-RU" sz="2000" cap="all" dirty="0" smtClean="0">
              <a:solidFill>
                <a:prstClr val="black"/>
              </a:solidFill>
              <a:latin typeface="Arial Narrow" pitchFamily="34" charset="0"/>
              <a:cs typeface="Arial" pitchFamily="34" charset="0"/>
            </a:endParaRPr>
          </a:p>
          <a:p>
            <a:pPr algn="just">
              <a:spcBef>
                <a:spcPct val="20000"/>
              </a:spcBef>
              <a:buClr>
                <a:srgbClr val="002060"/>
              </a:buClr>
              <a:buFont typeface="Arial" pitchFamily="34" charset="0"/>
              <a:buNone/>
              <a:defRPr/>
            </a:pPr>
            <a:endParaRPr lang="ru-RU" sz="2800" cap="all" dirty="0" smtClean="0">
              <a:solidFill>
                <a:prstClr val="black"/>
              </a:solidFill>
              <a:latin typeface="Arial Narrow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rgbClr val="1F497D">
                  <a:lumMod val="60000"/>
                  <a:lumOff val="40000"/>
                </a:srgbClr>
              </a:buClr>
              <a:buFont typeface="Arial" pitchFamily="34" charset="0"/>
              <a:buNone/>
              <a:defRPr/>
            </a:pPr>
            <a:endParaRPr lang="ru-RU" sz="2000" dirty="0">
              <a:solidFill>
                <a:prstClr val="black"/>
              </a:solidFill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3786351" y="4419069"/>
            <a:ext cx="2047101" cy="1368152"/>
            <a:chOff x="3471956" y="2571741"/>
            <a:chExt cx="2171618" cy="2171618"/>
          </a:xfrm>
        </p:grpSpPr>
        <p:sp>
          <p:nvSpPr>
            <p:cNvPr id="5" name="Овал 4"/>
            <p:cNvSpPr/>
            <p:nvPr/>
          </p:nvSpPr>
          <p:spPr>
            <a:xfrm>
              <a:off x="3471956" y="2571741"/>
              <a:ext cx="2171618" cy="2171618"/>
            </a:xfrm>
            <a:prstGeom prst="ellipse">
              <a:avLst/>
            </a:prstGeom>
            <a:solidFill>
              <a:schemeClr val="bg2">
                <a:lumMod val="90000"/>
              </a:schemeClr>
            </a:solidFill>
            <a:ln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Овал 4"/>
            <p:cNvSpPr/>
            <p:nvPr/>
          </p:nvSpPr>
          <p:spPr>
            <a:xfrm>
              <a:off x="3789982" y="2889767"/>
              <a:ext cx="1535566" cy="1535566"/>
            </a:xfrm>
            <a:prstGeom prst="rect">
              <a:avLst/>
            </a:prstGeom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cap="all" dirty="0" smtClean="0">
                  <a:solidFill>
                    <a:srgbClr val="1F497D">
                      <a:lumMod val="50000"/>
                    </a:srgbClr>
                  </a:solidFill>
                </a:rPr>
                <a:t>Задачи оценивания</a:t>
              </a:r>
              <a:endParaRPr lang="ru-RU" sz="1600" b="1" cap="all" dirty="0">
                <a:solidFill>
                  <a:srgbClr val="1F497D">
                    <a:lumMod val="50000"/>
                  </a:srgbClr>
                </a:solidFill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1337787" y="1771398"/>
            <a:ext cx="2520279" cy="1067610"/>
            <a:chOff x="444497" y="3228764"/>
            <a:chExt cx="2055827" cy="1414708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444497" y="3228764"/>
              <a:ext cx="2055827" cy="141470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sz="14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1.Определение уровня подготовки каждого ученика на каждом этапе учебного процесса</a:t>
              </a:r>
              <a:endPara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Скругленный прямоугольник 4"/>
            <p:cNvSpPr/>
            <p:nvPr/>
          </p:nvSpPr>
          <p:spPr>
            <a:xfrm>
              <a:off x="485932" y="3270199"/>
              <a:ext cx="1972957" cy="13318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dirty="0">
                <a:solidFill>
                  <a:prstClr val="white"/>
                </a:solidFill>
                <a:latin typeface="Arial Narrow" pitchFamily="34" charset="0"/>
              </a:endParaRP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755576" y="3287371"/>
            <a:ext cx="2808312" cy="1149741"/>
            <a:chOff x="444497" y="3228764"/>
            <a:chExt cx="2055827" cy="1414708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444497" y="3228764"/>
              <a:ext cx="2055827" cy="141470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sz="14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2.Отслеживание индивидуального прогресса и коррекция индивидуальной траектории развития ученика</a:t>
              </a:r>
              <a:endPara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Скругленный прямоугольник 4"/>
            <p:cNvSpPr/>
            <p:nvPr/>
          </p:nvSpPr>
          <p:spPr>
            <a:xfrm>
              <a:off x="485932" y="3270199"/>
              <a:ext cx="1972957" cy="13318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dirty="0">
                <a:solidFill>
                  <a:prstClr val="black"/>
                </a:solidFill>
                <a:latin typeface="Arial Narrow" pitchFamily="34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755576" y="5028994"/>
            <a:ext cx="2880320" cy="1618222"/>
            <a:chOff x="424221" y="2835790"/>
            <a:chExt cx="2410367" cy="1766247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424221" y="2835790"/>
              <a:ext cx="2410367" cy="125751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sz="14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3.Мотивирование учащихся на устранение имеющихся пробелов в усвоении учебной программы</a:t>
              </a:r>
              <a:endPara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Скругленный прямоугольник 4"/>
            <p:cNvSpPr/>
            <p:nvPr/>
          </p:nvSpPr>
          <p:spPr>
            <a:xfrm>
              <a:off x="485932" y="3270199"/>
              <a:ext cx="1972957" cy="13318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dirty="0">
                <a:solidFill>
                  <a:prstClr val="white"/>
                </a:solidFill>
                <a:latin typeface="Arial Narrow" pitchFamily="34" charset="0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705819" y="5028994"/>
            <a:ext cx="2898630" cy="1283719"/>
            <a:chOff x="485932" y="3076411"/>
            <a:chExt cx="2236644" cy="1525626"/>
          </a:xfrm>
        </p:grpSpPr>
        <p:sp>
          <p:nvSpPr>
            <p:cNvPr id="17" name="Скругленный прямоугольник 16"/>
            <p:cNvSpPr/>
            <p:nvPr/>
          </p:nvSpPr>
          <p:spPr>
            <a:xfrm>
              <a:off x="722311" y="3076411"/>
              <a:ext cx="2000265" cy="1231630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sz="14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6.Обеспечение обратной связи между учителем, учеником и родителями</a:t>
              </a:r>
              <a:endPara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Скругленный прямоугольник 4"/>
            <p:cNvSpPr/>
            <p:nvPr/>
          </p:nvSpPr>
          <p:spPr>
            <a:xfrm>
              <a:off x="485932" y="3270199"/>
              <a:ext cx="1972957" cy="13318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dirty="0">
                <a:solidFill>
                  <a:prstClr val="white"/>
                </a:solidFill>
                <a:latin typeface="Arial Narrow" pitchFamily="34" charset="0"/>
              </a:endParaRP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5472100" y="3228459"/>
            <a:ext cx="3024336" cy="1741623"/>
            <a:chOff x="274752" y="3062735"/>
            <a:chExt cx="2967430" cy="1539302"/>
          </a:xfrm>
        </p:grpSpPr>
        <p:sp>
          <p:nvSpPr>
            <p:cNvPr id="20" name="Скругленный прямоугольник 19"/>
            <p:cNvSpPr/>
            <p:nvPr/>
          </p:nvSpPr>
          <p:spPr>
            <a:xfrm>
              <a:off x="274752" y="3062735"/>
              <a:ext cx="2967430" cy="1016178"/>
            </a:xfrm>
            <a:prstGeom prst="roundRect">
              <a:avLst>
                <a:gd name="adj" fmla="val 10000"/>
              </a:avLst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r>
                <a:rPr lang="ru-RU" sz="14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5.Отслеживание эффективности учебной программы</a:t>
              </a:r>
              <a:endParaRPr lang="ru-RU" sz="14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Скругленный прямоугольник 4"/>
            <p:cNvSpPr/>
            <p:nvPr/>
          </p:nvSpPr>
          <p:spPr>
            <a:xfrm>
              <a:off x="485932" y="3270199"/>
              <a:ext cx="1972957" cy="13318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34290" tIns="34290" rIns="34290" bIns="3429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dirty="0">
                <a:solidFill>
                  <a:prstClr val="white"/>
                </a:solidFill>
                <a:latin typeface="Arial Narrow" pitchFamily="34" charset="0"/>
              </a:endParaRPr>
            </a:p>
          </p:txBody>
        </p:sp>
      </p:grpSp>
      <p:sp>
        <p:nvSpPr>
          <p:cNvPr id="23" name="Скругленный прямоугольник 22"/>
          <p:cNvSpPr/>
          <p:nvPr/>
        </p:nvSpPr>
        <p:spPr>
          <a:xfrm>
            <a:off x="4860031" y="1700810"/>
            <a:ext cx="3240360" cy="1152128"/>
          </a:xfrm>
          <a:prstGeom prst="roundRect">
            <a:avLst>
              <a:gd name="adj" fmla="val 10000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4.Дифференцирование значимости  оценок, полученных за выполнение различных видов деятельности</a:t>
            </a:r>
            <a:endParaRPr lang="ru-RU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Стрелка влево 28"/>
          <p:cNvSpPr/>
          <p:nvPr/>
        </p:nvSpPr>
        <p:spPr>
          <a:xfrm rot="6161376">
            <a:off x="4211146" y="3535936"/>
            <a:ext cx="1641044" cy="283289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bg2">
              <a:lumMod val="9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0" name="Стрелка влево 29"/>
          <p:cNvSpPr/>
          <p:nvPr/>
        </p:nvSpPr>
        <p:spPr>
          <a:xfrm rot="4425787">
            <a:off x="3300106" y="3564366"/>
            <a:ext cx="1698651" cy="282643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bg2">
              <a:lumMod val="9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1" name="Стрелка влево 30"/>
          <p:cNvSpPr/>
          <p:nvPr/>
        </p:nvSpPr>
        <p:spPr>
          <a:xfrm rot="2857603">
            <a:off x="3446358" y="4527276"/>
            <a:ext cx="613114" cy="263415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bg2">
              <a:lumMod val="9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3" name="Стрелка влево 32"/>
          <p:cNvSpPr/>
          <p:nvPr/>
        </p:nvSpPr>
        <p:spPr>
          <a:xfrm rot="8315698">
            <a:off x="5432453" y="4462934"/>
            <a:ext cx="568698" cy="282439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bg2">
              <a:lumMod val="9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4" name="Стрелка влево 33"/>
          <p:cNvSpPr/>
          <p:nvPr/>
        </p:nvSpPr>
        <p:spPr>
          <a:xfrm rot="13180913">
            <a:off x="5247157" y="5703611"/>
            <a:ext cx="767188" cy="269976"/>
          </a:xfrm>
          <a:prstGeom prst="leftArrow">
            <a:avLst>
              <a:gd name="adj1" fmla="val 60000"/>
              <a:gd name="adj2" fmla="val 50000"/>
            </a:avLst>
          </a:prstGeom>
          <a:solidFill>
            <a:schemeClr val="bg2">
              <a:lumMod val="90000"/>
            </a:schemeClr>
          </a:solidFill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013" y="5564182"/>
            <a:ext cx="695325" cy="50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3994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5180" y="152400"/>
            <a:ext cx="7909308" cy="511260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 Math" pitchFamily="18" charset="0"/>
                <a:cs typeface="Arial" pitchFamily="34" charset="0"/>
              </a:rPr>
              <a:t>Система </a:t>
            </a:r>
            <a:r>
              <a:rPr lang="ru-RU" sz="2400" b="1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 Math" pitchFamily="18" charset="0"/>
                <a:cs typeface="Arial" pitchFamily="34" charset="0"/>
              </a:rPr>
              <a:t>критериального</a:t>
            </a:r>
            <a:r>
              <a:rPr lang="ru-RU" sz="24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Cambria Math" pitchFamily="18" charset="0"/>
                <a:cs typeface="Arial" pitchFamily="34" charset="0"/>
              </a:rPr>
              <a:t> оценивания</a:t>
            </a:r>
            <a:endParaRPr lang="ru-RU" sz="2400" b="1" dirty="0">
              <a:solidFill>
                <a:schemeClr val="tx2">
                  <a:lumMod val="50000"/>
                </a:schemeClr>
              </a:solidFill>
              <a:latin typeface="Arial" pitchFamily="34" charset="0"/>
              <a:ea typeface="Cambria Math" pitchFamily="18" charset="0"/>
              <a:cs typeface="Arial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12648" y="6349388"/>
            <a:ext cx="1981200" cy="365760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14876" y="3717032"/>
            <a:ext cx="3929058" cy="259228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 anchorCtr="0"/>
          <a:lstStyle/>
          <a:p>
            <a:pPr marL="266700" indent="-177800">
              <a:buFont typeface="Wingdings" pitchFamily="2" charset="2"/>
              <a:buChar char="ü"/>
            </a:pPr>
            <a:r>
              <a:rPr lang="ru-RU" sz="1400" dirty="0" smtClean="0">
                <a:solidFill>
                  <a:prstClr val="black"/>
                </a:solidFill>
                <a:latin typeface="Arial Narrow" pitchFamily="34" charset="0"/>
              </a:rPr>
              <a:t> </a:t>
            </a:r>
            <a:r>
              <a:rPr lang="ru-RU" sz="1600" dirty="0" smtClean="0">
                <a:solidFill>
                  <a:prstClr val="black"/>
                </a:solidFill>
                <a:latin typeface="Arial Narrow" pitchFamily="34" charset="0"/>
              </a:rPr>
              <a:t>определяет уровень </a:t>
            </a:r>
            <a:r>
              <a:rPr lang="ru-RU" sz="1600" dirty="0" err="1" smtClean="0">
                <a:solidFill>
                  <a:prstClr val="black"/>
                </a:solidFill>
                <a:latin typeface="Arial Narrow" pitchFamily="34" charset="0"/>
              </a:rPr>
              <a:t>сформированности</a:t>
            </a:r>
            <a:r>
              <a:rPr lang="ru-RU" sz="1600" dirty="0" smtClean="0">
                <a:solidFill>
                  <a:prstClr val="black"/>
                </a:solidFill>
                <a:latin typeface="Arial Narrow" pitchFamily="34" charset="0"/>
              </a:rPr>
              <a:t> знаний и учебных навыков при завершении изучения блока учебной информации;</a:t>
            </a:r>
          </a:p>
          <a:p>
            <a:pPr marL="266700" indent="-177800">
              <a:buFont typeface="Wingdings" pitchFamily="2" charset="2"/>
              <a:buChar char="ü"/>
            </a:pPr>
            <a:r>
              <a:rPr lang="ru-RU" sz="1600" dirty="0" smtClean="0">
                <a:solidFill>
                  <a:prstClr val="black"/>
                </a:solidFill>
                <a:latin typeface="Arial Narrow" pitchFamily="34" charset="0"/>
              </a:rPr>
              <a:t>даёт заключительное суждение о том, чему смогли  ученики  научиться</a:t>
            </a:r>
          </a:p>
          <a:p>
            <a:pPr marL="266700" indent="-177800">
              <a:buFont typeface="Wingdings" pitchFamily="2" charset="2"/>
              <a:buChar char="ü"/>
            </a:pPr>
            <a:r>
              <a:rPr lang="ru-RU" sz="1600" dirty="0" smtClean="0">
                <a:solidFill>
                  <a:prstClr val="black"/>
                </a:solidFill>
                <a:latin typeface="Arial Narrow" pitchFamily="34" charset="0"/>
              </a:rPr>
              <a:t>является основой для определения итоговых отметок по курсу за отчетные периоды (полугодие, год).</a:t>
            </a:r>
            <a:endParaRPr lang="ru-RU" sz="1600" i="1" dirty="0" smtClean="0">
              <a:solidFill>
                <a:srgbClr val="000000"/>
              </a:solidFill>
              <a:latin typeface="Arial Narrow" pitchFamily="34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8628" y="3717032"/>
            <a:ext cx="3929058" cy="266429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 anchorCtr="0"/>
          <a:lstStyle/>
          <a:p>
            <a:pPr marL="266700" indent="-177800">
              <a:buFont typeface="Wingdings" pitchFamily="2" charset="2"/>
              <a:buChar char="ü"/>
            </a:pPr>
            <a:r>
              <a:rPr lang="ru-RU" sz="1600" dirty="0" smtClean="0">
                <a:solidFill>
                  <a:prstClr val="black"/>
                </a:solidFill>
                <a:latin typeface="Arial Narrow" pitchFamily="34" charset="0"/>
              </a:rPr>
              <a:t>определяет текущий уровень усвоения знаний и навыков в процессе повседневной работы в классе;</a:t>
            </a:r>
          </a:p>
          <a:p>
            <a:pPr marL="266700" indent="-177800">
              <a:buFont typeface="Wingdings" pitchFamily="2" charset="2"/>
              <a:buChar char="ü"/>
            </a:pPr>
            <a:r>
              <a:rPr lang="ru-RU" sz="1600" dirty="0" smtClean="0">
                <a:solidFill>
                  <a:prstClr val="black"/>
                </a:solidFill>
                <a:latin typeface="Arial Narrow" pitchFamily="34" charset="0"/>
              </a:rPr>
              <a:t> позволяет учащимся понимать, насколько правильно они выполняют задания в период изучения нового материала;</a:t>
            </a:r>
          </a:p>
          <a:p>
            <a:pPr marL="266700" indent="-177800">
              <a:buFont typeface="Wingdings" pitchFamily="2" charset="2"/>
              <a:buChar char="ü"/>
            </a:pPr>
            <a:r>
              <a:rPr lang="ru-RU" sz="1600" dirty="0" smtClean="0">
                <a:solidFill>
                  <a:prstClr val="black"/>
                </a:solidFill>
                <a:latin typeface="Arial Narrow" pitchFamily="34" charset="0"/>
              </a:rPr>
              <a:t>позволяет корректировать индивидуальную траекторию  обучения учащегося;</a:t>
            </a:r>
          </a:p>
          <a:p>
            <a:pPr marL="266700" indent="-177800">
              <a:buFont typeface="Wingdings" pitchFamily="2" charset="2"/>
              <a:buChar char="ü"/>
            </a:pPr>
            <a:r>
              <a:rPr lang="ru-RU" sz="1600" dirty="0" smtClean="0">
                <a:solidFill>
                  <a:prstClr val="black"/>
                </a:solidFill>
                <a:latin typeface="Arial Narrow" pitchFamily="34" charset="0"/>
              </a:rPr>
              <a:t>не влияет на итоговые оценки и позволяет снять страх у учащихся перед ошибками.</a:t>
            </a:r>
            <a:endParaRPr lang="ru-RU" sz="1600" dirty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2" name="TextBox 133"/>
          <p:cNvSpPr txBox="1">
            <a:spLocks noChangeArrowheads="1"/>
          </p:cNvSpPr>
          <p:nvPr/>
        </p:nvSpPr>
        <p:spPr bwMode="auto">
          <a:xfrm>
            <a:off x="396873" y="2852936"/>
            <a:ext cx="3960813" cy="64807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ru-RU" b="1" dirty="0" smtClean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ФОРМАТИВНОЕ ОЦЕНИВАНИЕ</a:t>
            </a:r>
          </a:p>
          <a:p>
            <a:pPr algn="ctr"/>
            <a:r>
              <a:rPr lang="ru-RU" dirty="0" smtClean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(по ходу обучения)</a:t>
            </a:r>
            <a:endParaRPr lang="ru-RU" dirty="0">
              <a:solidFill>
                <a:srgbClr val="1F497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709800" y="2852936"/>
            <a:ext cx="3959225" cy="64807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 smtClean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СУММАТИВНОЕ ОЦЕНИВАНИЕ</a:t>
            </a:r>
          </a:p>
          <a:p>
            <a:pPr algn="ctr">
              <a:defRPr/>
            </a:pPr>
            <a:r>
              <a:rPr lang="ru-RU" dirty="0" smtClean="0">
                <a:solidFill>
                  <a:srgbClr val="1F497D">
                    <a:lumMod val="50000"/>
                  </a:srgbClr>
                </a:solidFill>
                <a:latin typeface="Arial" pitchFamily="34" charset="0"/>
                <a:cs typeface="Arial" pitchFamily="34" charset="0"/>
              </a:rPr>
              <a:t>(в конце темы, раздела)</a:t>
            </a:r>
            <a:endParaRPr lang="ru-RU" dirty="0">
              <a:solidFill>
                <a:srgbClr val="1F497D">
                  <a:lumMod val="50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055180" y="2276872"/>
            <a:ext cx="6840760" cy="369332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prstClr val="black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ВИДЫ КРИТЕРИАЛЬНОГО ОЦЕНИВАНИЯ</a:t>
            </a:r>
            <a:endParaRPr lang="ru-RU" sz="1400" dirty="0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11713" y="957485"/>
            <a:ext cx="8521354" cy="120032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i="1" dirty="0" smtClean="0">
                <a:solidFill>
                  <a:prstClr val="black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Критериальное оценивание </a:t>
            </a:r>
            <a:r>
              <a:rPr lang="ru-RU" dirty="0" smtClean="0">
                <a:solidFill>
                  <a:prstClr val="black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-  </a:t>
            </a:r>
            <a:r>
              <a:rPr lang="ru-RU" i="1" dirty="0" smtClean="0">
                <a:solidFill>
                  <a:prstClr val="black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процесс, основанный на сравнении учебных достижений учащихся с чётко определёнными,  коллективно выработанными критериями, соответствующими целям и содержанию образования и понятными для учащихся, родителей и педагогов.</a:t>
            </a:r>
            <a:endParaRPr lang="ru-RU" i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07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Documents and Settings\user\Рабочий стол\К ПРЕЗЕНТАЦИИ ПОРТФОЛИО, СМОТРИ!\ШАБЛОНЫ\bv103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623538"/>
            <a:ext cx="90364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0" cap="none" spc="0" normalizeH="0" baseline="0" noProof="0" dirty="0" smtClean="0">
                <a:ln>
                  <a:noFill/>
                </a:ln>
                <a:solidFill>
                  <a:srgbClr val="00B7A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/>
                <a:ea typeface="+mj-ea"/>
                <a:cs typeface="+mj-cs"/>
              </a:rPr>
              <a:t>ФОРМАТИВНОЕ ОЦЕНИВАНИЕ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Прямоугольник 3"/>
          <p:cNvSpPr>
            <a:spLocks noChangeArrowheads="1"/>
          </p:cNvSpPr>
          <p:nvPr/>
        </p:nvSpPr>
        <p:spPr bwMode="auto">
          <a:xfrm>
            <a:off x="611188" y="1887538"/>
            <a:ext cx="8065268" cy="460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290513" marR="0" lvl="0" indent="-290513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  <a:p>
            <a:pPr marL="290513" marR="0" lvl="0" indent="-290513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-Используется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-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в повседневной практике 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(</a:t>
            </a:r>
            <a:r>
              <a:rPr kumimoji="0" lang="ru-RU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ежеурочно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, ежедневно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)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;</a:t>
            </a:r>
          </a:p>
          <a:p>
            <a:pPr marL="290513" marR="0" lvl="0" indent="-290513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-Обратная связь, обеспечивающая прогресс;</a:t>
            </a:r>
          </a:p>
          <a:p>
            <a:pPr marL="290513" marR="0" lvl="0" indent="-290513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-Выступает в форме, приемлемой как для учителя, так и для учащихся;  </a:t>
            </a:r>
          </a:p>
          <a:p>
            <a:pPr marL="290513" marR="0" lvl="0" indent="-290513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-Помогает учителю отслеживать успеваемость в классе;</a:t>
            </a:r>
          </a:p>
          <a:p>
            <a:pPr marL="290513" marR="0" lvl="0" indent="-290513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Таким образом, </a:t>
            </a:r>
            <a:r>
              <a:rPr kumimoji="0" lang="ru-RU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формативное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оценивание несёт</a:t>
            </a:r>
            <a:r>
              <a:rPr kumimoji="0" lang="ru-RU" sz="2800" b="0" i="0" u="none" strike="noStrike" kern="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ru-RU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функции:</a:t>
            </a:r>
            <a:endParaRPr kumimoji="0" lang="ru-RU" sz="2800" b="0" i="1" u="none" strike="noStrike" kern="0" cap="none" spc="0" normalizeH="0" baseline="0" noProof="0" dirty="0" smtClean="0">
              <a:ln>
                <a:noFill/>
              </a:ln>
              <a:solidFill>
                <a:srgbClr val="F297CD"/>
              </a:solidFill>
              <a:effectLst/>
              <a:uLnTx/>
              <a:uFillTx/>
            </a:endParaRPr>
          </a:p>
          <a:p>
            <a:pPr marL="290513" marR="0" lvl="0" indent="-290513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ru-RU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F297CD"/>
                </a:solidFill>
                <a:effectLst/>
                <a:uLnTx/>
                <a:uFillTx/>
              </a:rPr>
              <a:t> </a:t>
            </a:r>
            <a:r>
              <a:rPr kumimoji="0" lang="ru-RU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</a:rPr>
              <a:t>формирующую, стимулирующую и мотивирующую.</a:t>
            </a:r>
            <a:endParaRPr kumimoji="0" lang="ru-RU" sz="2800" b="0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23658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Шаблон оформления «Орнамент»">
  <a:themeElements>
    <a:clrScheme name="Шаблон оформления «Орнамент» 1">
      <a:dk1>
        <a:srgbClr val="6C0093"/>
      </a:dk1>
      <a:lt1>
        <a:srgbClr val="FFFFFF"/>
      </a:lt1>
      <a:dk2>
        <a:srgbClr val="0006B0"/>
      </a:dk2>
      <a:lt2>
        <a:srgbClr val="00B7A5"/>
      </a:lt2>
      <a:accent1>
        <a:srgbClr val="B50069"/>
      </a:accent1>
      <a:accent2>
        <a:srgbClr val="0100B4"/>
      </a:accent2>
      <a:accent3>
        <a:srgbClr val="AAAAD4"/>
      </a:accent3>
      <a:accent4>
        <a:srgbClr val="DADADA"/>
      </a:accent4>
      <a:accent5>
        <a:srgbClr val="D7AAB9"/>
      </a:accent5>
      <a:accent6>
        <a:srgbClr val="0100A3"/>
      </a:accent6>
      <a:hlink>
        <a:srgbClr val="F297CD"/>
      </a:hlink>
      <a:folHlink>
        <a:srgbClr val="751FE6"/>
      </a:folHlink>
    </a:clrScheme>
    <a:fontScheme name="Шаблон оформления «Орнамент»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Шаблон оформления «Орнамент» 1">
        <a:dk1>
          <a:srgbClr val="6C0093"/>
        </a:dk1>
        <a:lt1>
          <a:srgbClr val="FFFFFF"/>
        </a:lt1>
        <a:dk2>
          <a:srgbClr val="0006B0"/>
        </a:dk2>
        <a:lt2>
          <a:srgbClr val="00B7A5"/>
        </a:lt2>
        <a:accent1>
          <a:srgbClr val="B50069"/>
        </a:accent1>
        <a:accent2>
          <a:srgbClr val="0100B4"/>
        </a:accent2>
        <a:accent3>
          <a:srgbClr val="AAAAD4"/>
        </a:accent3>
        <a:accent4>
          <a:srgbClr val="DADADA"/>
        </a:accent4>
        <a:accent5>
          <a:srgbClr val="D7AAB9"/>
        </a:accent5>
        <a:accent6>
          <a:srgbClr val="0100A3"/>
        </a:accent6>
        <a:hlink>
          <a:srgbClr val="F297CD"/>
        </a:hlink>
        <a:folHlink>
          <a:srgbClr val="751FE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блон оформления «Орнамент» 2">
        <a:dk1>
          <a:srgbClr val="081D58"/>
        </a:dk1>
        <a:lt1>
          <a:srgbClr val="FFFFFF"/>
        </a:lt1>
        <a:dk2>
          <a:srgbClr val="CF0E30"/>
        </a:dk2>
        <a:lt2>
          <a:srgbClr val="CECECE"/>
        </a:lt2>
        <a:accent1>
          <a:srgbClr val="79A0FE"/>
        </a:accent1>
        <a:accent2>
          <a:srgbClr val="8CF4EA"/>
        </a:accent2>
        <a:accent3>
          <a:srgbClr val="FFFFFF"/>
        </a:accent3>
        <a:accent4>
          <a:srgbClr val="06174A"/>
        </a:accent4>
        <a:accent5>
          <a:srgbClr val="BECDFE"/>
        </a:accent5>
        <a:accent6>
          <a:srgbClr val="7EDDD4"/>
        </a:accent6>
        <a:hlink>
          <a:srgbClr val="F39FD1"/>
        </a:hlink>
        <a:folHlink>
          <a:srgbClr val="FCFE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блон оформления «Орнамент» 3">
        <a:dk1>
          <a:srgbClr val="474747"/>
        </a:dk1>
        <a:lt1>
          <a:srgbClr val="FFFFFF"/>
        </a:lt1>
        <a:dk2>
          <a:srgbClr val="000000"/>
        </a:dk2>
        <a:lt2>
          <a:srgbClr val="CECECE"/>
        </a:lt2>
        <a:accent1>
          <a:srgbClr val="919191"/>
        </a:accent1>
        <a:accent2>
          <a:srgbClr val="ABABAB"/>
        </a:accent2>
        <a:accent3>
          <a:srgbClr val="FFFFFF"/>
        </a:accent3>
        <a:accent4>
          <a:srgbClr val="3B3B3B"/>
        </a:accent4>
        <a:accent5>
          <a:srgbClr val="C7C7C7"/>
        </a:accent5>
        <a:accent6>
          <a:srgbClr val="9B9B9B"/>
        </a:accent6>
        <a:hlink>
          <a:srgbClr val="676767"/>
        </a:hlink>
        <a:folHlink>
          <a:srgbClr val="DADAD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883</Words>
  <Application>Microsoft Office PowerPoint</Application>
  <PresentationFormat>Экран (4:3)</PresentationFormat>
  <Paragraphs>142</Paragraphs>
  <Slides>15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Тема Office</vt:lpstr>
      <vt:lpstr>3_Шаблон оформления «Орнамент»</vt:lpstr>
      <vt:lpstr>Презентация PowerPoint</vt:lpstr>
      <vt:lpstr>Презентация PowerPoint</vt:lpstr>
      <vt:lpstr>Презентация PowerPoint</vt:lpstr>
      <vt:lpstr>Традиционная система оценивания</vt:lpstr>
      <vt:lpstr>Презентация PowerPoint</vt:lpstr>
      <vt:lpstr>Презентация PowerPoint</vt:lpstr>
      <vt:lpstr>    Задачи оценивания</vt:lpstr>
      <vt:lpstr>Система критериального оценивания</vt:lpstr>
      <vt:lpstr>Презентация PowerPoint</vt:lpstr>
      <vt:lpstr>Презентация PowerPoint</vt:lpstr>
      <vt:lpstr>Практическая значимость критериального оценивания</vt:lpstr>
      <vt:lpstr>Критерии оценивания по языковым предметам в 2020-2021 учебном году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28</cp:revision>
  <dcterms:modified xsi:type="dcterms:W3CDTF">2021-06-04T08:21:49Z</dcterms:modified>
</cp:coreProperties>
</file>