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2" r:id="rId7"/>
    <p:sldId id="263" r:id="rId8"/>
    <p:sldId id="264" r:id="rId9"/>
    <p:sldId id="268" r:id="rId10"/>
    <p:sldId id="269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Семинар «Результаты внешней экспертизы (ВПР). Проблемы и перспективы 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653136"/>
            <a:ext cx="6264696" cy="163373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Заместители директора по УВР: Новожилова С.М, Ларюшкина Е.В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0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76672"/>
            <a:ext cx="8278813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2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848872" cy="33843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Задача для каждого учителя- предметника на 2020/2021 учебный год – снизить показатель количества несовпадений отметки по предмету и отметки по ВПР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37171"/>
              </p:ext>
            </p:extLst>
          </p:nvPr>
        </p:nvGraphicFramePr>
        <p:xfrm>
          <a:off x="755576" y="4005064"/>
          <a:ext cx="756084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за четверть 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ВПР по математике 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</a:t>
                      </a:r>
                      <a:r>
                        <a:rPr lang="ru-RU" baseline="0" dirty="0" smtClean="0"/>
                        <a:t> 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8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</a:rPr>
              <a:t>Сентябрь- октябрь </a:t>
            </a:r>
            <a:r>
              <a:rPr lang="ru-RU" dirty="0" smtClean="0"/>
              <a:t>–личные собеседования с учителями по индивидуальному плану, анализ проведения ВПР (входной контроль), контроль разработанных инструкций для обучающихся по выполнению заданий из ВПР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Ноябрь-декабрь</a:t>
            </a:r>
            <a:r>
              <a:rPr lang="ru-RU" dirty="0" smtClean="0"/>
              <a:t> – семинар по формирующему оцениванию, проведение административных </a:t>
            </a:r>
            <a:r>
              <a:rPr lang="ru-RU" dirty="0" err="1" smtClean="0"/>
              <a:t>срезовых</a:t>
            </a:r>
            <a:r>
              <a:rPr lang="ru-RU" dirty="0" smtClean="0"/>
              <a:t> работ  на основе ВПР и их анализ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Январь-март</a:t>
            </a:r>
            <a:r>
              <a:rPr lang="ru-RU" dirty="0" smtClean="0"/>
              <a:t> – контроль подготовки обучающихся к ВПР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Апрель</a:t>
            </a:r>
            <a:r>
              <a:rPr lang="ru-RU" dirty="0" smtClean="0"/>
              <a:t>- проведение ВПР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Май</a:t>
            </a:r>
            <a:r>
              <a:rPr lang="ru-RU" dirty="0" smtClean="0"/>
              <a:t> – анализ работы за учебный год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53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Президент </a:t>
            </a:r>
            <a:r>
              <a:rPr lang="ru-RU" dirty="0" smtClean="0"/>
              <a:t>РФ </a:t>
            </a:r>
            <a:r>
              <a:rPr lang="ru-RU" dirty="0"/>
              <a:t>Владимир Путин поставил задачу вывести Россию в десятку лучших стран по качеству образования к 2024 году. </a:t>
            </a:r>
            <a:r>
              <a:rPr lang="ru-RU" dirty="0" smtClean="0"/>
              <a:t>Такая </a:t>
            </a:r>
            <a:r>
              <a:rPr lang="ru-RU" dirty="0"/>
              <a:t>планка поставлена в подписанном им указе "О национальных целях и стратегических задачах развития Российской Федерации на период до 2024 года"</a:t>
            </a:r>
          </a:p>
        </p:txBody>
      </p:sp>
    </p:spTree>
    <p:extLst>
      <p:ext uri="{BB962C8B-B14F-4D97-AF65-F5344CB8AC3E}">
        <p14:creationId xmlns:p14="http://schemas.microsoft.com/office/powerpoint/2010/main" val="353718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8488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Результаты ВПР по русскому языку и математике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№13\Downloads\результаты впр скриншо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750"/>
            <a:ext cx="9144000" cy="287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9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6635080" cy="79208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причины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1"/>
            <a:ext cx="8291264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Несоответствие результатов у обучающихся за четверть и результатов ВПР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0421"/>
              </p:ext>
            </p:extLst>
          </p:nvPr>
        </p:nvGraphicFramePr>
        <p:xfrm>
          <a:off x="467545" y="188641"/>
          <a:ext cx="7848870" cy="209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744737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за четверть 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ВПР по математике </a:t>
                      </a:r>
                      <a:endParaRPr lang="ru-RU" dirty="0"/>
                    </a:p>
                  </a:txBody>
                  <a:tcPr/>
                </a:tc>
              </a:tr>
              <a:tr h="447831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831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47831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Обучающийся</a:t>
                      </a:r>
                      <a:r>
                        <a:rPr lang="ru-RU" baseline="0" dirty="0" smtClean="0"/>
                        <a:t> 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7782" y="4149080"/>
            <a:ext cx="8784976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800" dirty="0">
                <a:solidFill>
                  <a:schemeClr val="tx1"/>
                </a:solidFill>
              </a:rPr>
              <a:t>отсутствие единых подходов </a:t>
            </a:r>
            <a:r>
              <a:rPr lang="ru-RU" sz="2800" dirty="0" smtClean="0">
                <a:solidFill>
                  <a:schemeClr val="tx1"/>
                </a:solidFill>
              </a:rPr>
              <a:t>в оценивании;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отсутствие </a:t>
            </a:r>
            <a:r>
              <a:rPr lang="ru-RU" sz="2800" dirty="0" err="1">
                <a:solidFill>
                  <a:schemeClr val="tx1"/>
                </a:solidFill>
              </a:rPr>
              <a:t>критериальной</a:t>
            </a:r>
            <a:r>
              <a:rPr lang="ru-RU" sz="2800" dirty="0">
                <a:solidFill>
                  <a:schemeClr val="tx1"/>
                </a:solidFill>
              </a:rPr>
              <a:t> базы оценивания;</a:t>
            </a:r>
          </a:p>
          <a:p>
            <a:pPr marL="457200" indent="-457200">
              <a:buFontTx/>
              <a:buChar char="-"/>
            </a:pPr>
            <a:r>
              <a:rPr lang="ru-RU" sz="2800" dirty="0" smtClean="0">
                <a:solidFill>
                  <a:schemeClr val="tx1"/>
                </a:solidFill>
              </a:rPr>
              <a:t>отсутствие понимания у всех участников образовательного процесса значимости результатов внешней экспертизы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898" y="3573016"/>
            <a:ext cx="1456860" cy="1484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07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7" y="0"/>
            <a:ext cx="2125091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Направления работы в 2020/2021 </a:t>
            </a:r>
            <a:r>
              <a:rPr lang="ru-RU" b="1" dirty="0" err="1" smtClean="0">
                <a:solidFill>
                  <a:srgbClr val="FF0000"/>
                </a:solidFill>
              </a:rPr>
              <a:t>уч.году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ru-RU" dirty="0" smtClean="0"/>
              <a:t>Методическая тема «</a:t>
            </a:r>
            <a:r>
              <a:rPr lang="ru-RU" dirty="0"/>
              <a:t>Формирующее оценивание </a:t>
            </a:r>
            <a:r>
              <a:rPr lang="ru-RU" dirty="0" smtClean="0"/>
              <a:t>-  </a:t>
            </a:r>
            <a:r>
              <a:rPr lang="ru-RU" dirty="0"/>
              <a:t>современный подход к оценке учебных достижений </a:t>
            </a:r>
            <a:r>
              <a:rPr lang="ru-RU" dirty="0" smtClean="0"/>
              <a:t>обучающихся и повышения качества образования»</a:t>
            </a:r>
          </a:p>
          <a:p>
            <a:pPr marL="0" indent="0">
              <a:buNone/>
            </a:pPr>
            <a:r>
              <a:rPr lang="ru-RU" dirty="0"/>
              <a:t>Цель </a:t>
            </a:r>
            <a:r>
              <a:rPr lang="ru-RU" dirty="0" smtClean="0"/>
              <a:t>формирующего </a:t>
            </a:r>
            <a:r>
              <a:rPr lang="ru-RU" dirty="0"/>
              <a:t>оценивания – улучшать качество </a:t>
            </a:r>
            <a:r>
              <a:rPr lang="ru-RU" dirty="0" smtClean="0"/>
              <a:t>образования, </a:t>
            </a:r>
            <a:r>
              <a:rPr lang="ru-RU" dirty="0"/>
              <a:t>а не обеспечивать основание для выставления отметок.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89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5271924"/>
            <a:ext cx="1767215" cy="158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Наши шаги к разработке системы формирующего оценивания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Разработать критерии оценки каждого задания на основе критериев ВПР ( диктант, упражнение, презентация) для каждого учебного предмета 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Критерии – едины у всех учителей русского языка, учителей математики, учителей истории и т.д.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Критерии понятны и доступны для каждого учителя, обучающегося, родителей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83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3060340" cy="41764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Внешняя экспертиза (ВПР, ОГЭ, ЕГЭ)  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311860" y="2060848"/>
            <a:ext cx="778645" cy="0"/>
          </a:xfrm>
          <a:prstGeom prst="straightConnector1">
            <a:avLst/>
          </a:prstGeom>
          <a:ln cmpd="sng">
            <a:solidFill>
              <a:srgbClr val="FF0000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090505" y="764704"/>
            <a:ext cx="4392488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ОСНОВНОЙ ПОКАЗАТЕЛЬ КАЧЕСТВА !!!!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7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6840760" cy="9001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Практические шаги каждого учителя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61804" y="2420888"/>
            <a:ext cx="8503431" cy="90010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Корректировка рабочих программ (введение в занятия упражнений на отработку заданий из ВПР, разбирать с детьми все формулировки заданий)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63538" y="1520788"/>
            <a:ext cx="8503431" cy="90010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Учителям математики и русского языка запланировать 1 час (шестой) на решения, выполнения заданий ВПР, ОГЭ, ЕГЭ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261804" y="3320988"/>
            <a:ext cx="8548415" cy="9001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Проверочные работы, контрольные работы оценивать по критериям ВПР (завести тетради для контрольных работ по каждому предмету)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72148" y="4208552"/>
            <a:ext cx="8548415" cy="9001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Составить понятный алгоритм (инструкцию) выполнения задания  для слабоуспевающих обучающихся. (задания на «3» должны быть понятны для каждого обучающегося)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75556" y="5108652"/>
            <a:ext cx="8548415" cy="90010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Введение в работу индивидуального плана учителя (по достижению установленных показателей)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5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№13\Downloads\индивид план скр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8" y="404664"/>
            <a:ext cx="896251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81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445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Семинар «Результаты внешней экспертизы (ВПР). Проблемы и перспективы  </vt:lpstr>
      <vt:lpstr>Презентация PowerPoint</vt:lpstr>
      <vt:lpstr>Презентация PowerPoint</vt:lpstr>
      <vt:lpstr>Основные причины</vt:lpstr>
      <vt:lpstr>Направления работы в 2020/2021 уч.году.</vt:lpstr>
      <vt:lpstr>Наши шаги к разработке системы формирующего оценивания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№13</dc:creator>
  <cp:lastModifiedBy>User</cp:lastModifiedBy>
  <cp:revision>20</cp:revision>
  <dcterms:created xsi:type="dcterms:W3CDTF">2020-08-21T08:56:31Z</dcterms:created>
  <dcterms:modified xsi:type="dcterms:W3CDTF">2021-06-07T06:41:12Z</dcterms:modified>
</cp:coreProperties>
</file>