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78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4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8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9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0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3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0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3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2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6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7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D61B2-D87B-42EA-BA24-A193A72AE20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9205-54B0-4AA0-B899-17A66C7A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5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Экран (16:9)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2</cp:revision>
  <dcterms:created xsi:type="dcterms:W3CDTF">2021-04-23T18:08:48Z</dcterms:created>
  <dcterms:modified xsi:type="dcterms:W3CDTF">2021-04-23T19:01:02Z</dcterms:modified>
</cp:coreProperties>
</file>