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-78" y="-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45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740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98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592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30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538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10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13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728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964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673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D61B2-D87B-42EA-BA24-A193A72AE20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79205-54B0-4AA0-B899-17A66C7A0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79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9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354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Экран (16:9)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Домашний</dc:creator>
  <cp:lastModifiedBy>Домашний</cp:lastModifiedBy>
  <cp:revision>2</cp:revision>
  <dcterms:created xsi:type="dcterms:W3CDTF">2021-04-23T18:08:48Z</dcterms:created>
  <dcterms:modified xsi:type="dcterms:W3CDTF">2021-04-23T19:01:02Z</dcterms:modified>
</cp:coreProperties>
</file>